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7" r:id="rId3"/>
  </p:sldMasterIdLst>
  <p:notesMasterIdLst>
    <p:notesMasterId r:id="rId32"/>
  </p:notesMasterIdLst>
  <p:sldIdLst>
    <p:sldId id="256" r:id="rId4"/>
    <p:sldId id="257" r:id="rId5"/>
    <p:sldId id="258" r:id="rId6"/>
    <p:sldId id="259" r:id="rId7"/>
    <p:sldId id="260" r:id="rId8"/>
    <p:sldId id="282" r:id="rId9"/>
    <p:sldId id="261" r:id="rId10"/>
    <p:sldId id="263" r:id="rId11"/>
    <p:sldId id="264" r:id="rId12"/>
    <p:sldId id="283" r:id="rId13"/>
    <p:sldId id="284" r:id="rId14"/>
    <p:sldId id="285" r:id="rId15"/>
    <p:sldId id="286" r:id="rId16"/>
    <p:sldId id="287" r:id="rId17"/>
    <p:sldId id="288" r:id="rId18"/>
    <p:sldId id="270" r:id="rId19"/>
    <p:sldId id="271" r:id="rId20"/>
    <p:sldId id="272" r:id="rId21"/>
    <p:sldId id="273" r:id="rId22"/>
    <p:sldId id="274" r:id="rId23"/>
    <p:sldId id="275" r:id="rId24"/>
    <p:sldId id="281" r:id="rId25"/>
    <p:sldId id="280" r:id="rId26"/>
    <p:sldId id="276" r:id="rId27"/>
    <p:sldId id="289" r:id="rId28"/>
    <p:sldId id="277" r:id="rId29"/>
    <p:sldId id="278" r:id="rId30"/>
    <p:sldId id="279" r:id="rId31"/>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80" autoAdjust="0"/>
    <p:restoredTop sz="94660"/>
  </p:normalViewPr>
  <p:slideViewPr>
    <p:cSldViewPr snapToGrid="0">
      <p:cViewPr varScale="1">
        <p:scale>
          <a:sx n="63" d="100"/>
          <a:sy n="63" d="100"/>
        </p:scale>
        <p:origin x="761"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0"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400" b="0" strike="noStrike" spc="-1">
                <a:solidFill>
                  <a:srgbClr val="000000"/>
                </a:solidFill>
                <a:latin typeface="Arial"/>
              </a:rPr>
              <a:t>Click to move the slide</a:t>
            </a:r>
          </a:p>
        </p:txBody>
      </p:sp>
      <p:sp>
        <p:nvSpPr>
          <p:cNvPr id="441"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442"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443"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444"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445"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D620D77B-98D3-4EDB-A28D-CE34C3A33C9E}"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PlaceHolder 1"/>
          <p:cNvSpPr>
            <a:spLocks noGrp="1" noRot="1" noChangeAspect="1"/>
          </p:cNvSpPr>
          <p:nvPr>
            <p:ph type="sldImg"/>
          </p:nvPr>
        </p:nvSpPr>
        <p:spPr>
          <a:xfrm>
            <a:off x="685800" y="1143000"/>
            <a:ext cx="5486400" cy="3086100"/>
          </a:xfrm>
          <a:prstGeom prst="rect">
            <a:avLst/>
          </a:prstGeom>
        </p:spPr>
      </p:sp>
      <p:sp>
        <p:nvSpPr>
          <p:cNvPr id="70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r>
              <a:rPr lang="en-US" sz="1200" b="0" strike="noStrike" spc="-1">
                <a:solidFill>
                  <a:srgbClr val="000000"/>
                </a:solidFill>
                <a:latin typeface="Calibri"/>
                <a:ea typeface="Calibri"/>
              </a:rPr>
              <a:t>All the pictures have been found in the power point image search engine</a:t>
            </a:r>
            <a:endParaRPr lang="en-US" sz="1200" b="0" strike="noStrike" spc="-1">
              <a:latin typeface="Arial"/>
            </a:endParaRPr>
          </a:p>
        </p:txBody>
      </p:sp>
      <p:sp>
        <p:nvSpPr>
          <p:cNvPr id="704" name="Google Shape;352;p1:notes"/>
          <p:cNvSpPr txBox="1"/>
          <p:nvPr/>
        </p:nvSpPr>
        <p:spPr>
          <a:xfrm>
            <a:off x="3884760" y="8685360"/>
            <a:ext cx="2971440" cy="458280"/>
          </a:xfrm>
          <a:prstGeom prst="rect">
            <a:avLst/>
          </a:prstGeom>
          <a:noFill/>
          <a:ln w="0">
            <a:noFill/>
          </a:ln>
        </p:spPr>
        <p:txBody>
          <a:bodyPr anchor="b">
            <a:noAutofit/>
          </a:bodyPr>
          <a:lstStyle/>
          <a:p>
            <a:pPr algn="r">
              <a:lnSpc>
                <a:spcPct val="100000"/>
              </a:lnSpc>
              <a:tabLst>
                <a:tab pos="0" algn="l"/>
              </a:tabLst>
            </a:pPr>
            <a:fld id="{80B8CAC3-19AF-4BDF-82EC-10FF397A69B3}" type="slidenum">
              <a:rPr lang="en-US" sz="1400" b="0" strike="noStrike" spc="-1">
                <a:latin typeface="Times New Roman"/>
              </a:rPr>
              <a:t>1</a:t>
            </a:fld>
            <a:endParaRPr lang="en-US" sz="1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PlaceHolder 1"/>
          <p:cNvSpPr>
            <a:spLocks noGrp="1" noRot="1" noChangeAspect="1"/>
          </p:cNvSpPr>
          <p:nvPr>
            <p:ph type="sldImg"/>
          </p:nvPr>
        </p:nvSpPr>
        <p:spPr>
          <a:xfrm>
            <a:off x="685800" y="1143000"/>
            <a:ext cx="5486400" cy="3086100"/>
          </a:xfrm>
          <a:prstGeom prst="rect">
            <a:avLst/>
          </a:prstGeom>
        </p:spPr>
      </p:sp>
      <p:sp>
        <p:nvSpPr>
          <p:cNvPr id="674" name="PlaceHolder 2"/>
          <p:cNvSpPr>
            <a:spLocks noGrp="1"/>
          </p:cNvSpPr>
          <p:nvPr>
            <p:ph type="body"/>
          </p:nvPr>
        </p:nvSpPr>
        <p:spPr>
          <a:xfrm>
            <a:off x="685800" y="4400640"/>
            <a:ext cx="5485680" cy="3600000"/>
          </a:xfrm>
          <a:prstGeom prst="rect">
            <a:avLst/>
          </a:prstGeom>
        </p:spPr>
        <p:txBody>
          <a:bodyPr lIns="0" tIns="0" rIns="0" bIns="0">
            <a:noAutofit/>
          </a:bodyPr>
          <a:lstStyle/>
          <a:p>
            <a:endParaRPr lang="en-US" sz="2000" b="0" strike="noStrike" spc="-1">
              <a:latin typeface="Arial"/>
            </a:endParaRPr>
          </a:p>
        </p:txBody>
      </p:sp>
      <p:sp>
        <p:nvSpPr>
          <p:cNvPr id="675" name="Google Shape;566;p14:notes"/>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anchor="b">
            <a:noAutofit/>
          </a:bodyPr>
          <a:lstStyle/>
          <a:p>
            <a:pPr algn="r" rtl="1">
              <a:lnSpc>
                <a:spcPct val="100000"/>
              </a:lnSpc>
              <a:tabLst>
                <a:tab pos="0" algn="l"/>
              </a:tabLst>
            </a:pPr>
            <a:fld id="{7727C693-8AB8-41F5-BDF5-54DE06D3BB57}" type="slidenum">
              <a:rPr lang="en-US" sz="1400" b="0" strike="noStrike" spc="-1">
                <a:solidFill>
                  <a:srgbClr val="000000"/>
                </a:solidFill>
                <a:latin typeface="Times New Roman"/>
                <a:ea typeface="Times New Roman"/>
              </a:rPr>
              <a:t>13</a:t>
            </a:fld>
            <a:endParaRPr lang="en-US" sz="14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PlaceHolder 1"/>
          <p:cNvSpPr>
            <a:spLocks noGrp="1" noRot="1" noChangeAspect="1"/>
          </p:cNvSpPr>
          <p:nvPr>
            <p:ph type="sldImg"/>
          </p:nvPr>
        </p:nvSpPr>
        <p:spPr>
          <a:xfrm>
            <a:off x="685800" y="1143000"/>
            <a:ext cx="5486400" cy="3086100"/>
          </a:xfrm>
          <a:prstGeom prst="rect">
            <a:avLst/>
          </a:prstGeom>
        </p:spPr>
      </p:sp>
      <p:sp>
        <p:nvSpPr>
          <p:cNvPr id="677" name="PlaceHolder 2"/>
          <p:cNvSpPr>
            <a:spLocks noGrp="1"/>
          </p:cNvSpPr>
          <p:nvPr>
            <p:ph type="body"/>
          </p:nvPr>
        </p:nvSpPr>
        <p:spPr>
          <a:xfrm>
            <a:off x="685800" y="4400640"/>
            <a:ext cx="5485680" cy="3600000"/>
          </a:xfrm>
          <a:prstGeom prst="rect">
            <a:avLst/>
          </a:prstGeom>
        </p:spPr>
        <p:txBody>
          <a:bodyPr lIns="0" tIns="0" rIns="0" bIns="0">
            <a:noAutofit/>
          </a:bodyPr>
          <a:lstStyle/>
          <a:p>
            <a:endParaRPr lang="en-US" sz="2000" b="0" strike="noStrike" spc="-1">
              <a:latin typeface="Arial"/>
            </a:endParaRPr>
          </a:p>
        </p:txBody>
      </p:sp>
      <p:sp>
        <p:nvSpPr>
          <p:cNvPr id="678" name="Google Shape;574;p15:notes"/>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anchor="b">
            <a:noAutofit/>
          </a:bodyPr>
          <a:lstStyle/>
          <a:p>
            <a:pPr algn="r" rtl="1">
              <a:lnSpc>
                <a:spcPct val="100000"/>
              </a:lnSpc>
              <a:tabLst>
                <a:tab pos="0" algn="l"/>
              </a:tabLst>
            </a:pPr>
            <a:fld id="{FFF1ECA7-1C94-4EEC-B4D4-DFFE80450F71}" type="slidenum">
              <a:rPr lang="en-US" sz="1400" b="0" strike="noStrike" spc="-1">
                <a:solidFill>
                  <a:srgbClr val="000000"/>
                </a:solidFill>
                <a:latin typeface="Times New Roman"/>
                <a:ea typeface="Times New Roman"/>
              </a:rPr>
              <a:t>14</a:t>
            </a:fld>
            <a:endParaRPr lang="en-US" sz="14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noRot="1" noChangeAspect="1"/>
          </p:cNvSpPr>
          <p:nvPr>
            <p:ph type="sldImg"/>
          </p:nvPr>
        </p:nvSpPr>
        <p:spPr>
          <a:xfrm>
            <a:off x="533400" y="763588"/>
            <a:ext cx="6704013" cy="3771900"/>
          </a:xfrm>
          <a:prstGeom prst="rect">
            <a:avLst/>
          </a:prstGeom>
        </p:spPr>
      </p:sp>
      <p:sp>
        <p:nvSpPr>
          <p:cNvPr id="680" name="PlaceHolder 2"/>
          <p:cNvSpPr>
            <a:spLocks noGrp="1"/>
          </p:cNvSpPr>
          <p:nvPr>
            <p:ph type="body"/>
          </p:nvPr>
        </p:nvSpPr>
        <p:spPr>
          <a:xfrm>
            <a:off x="777240" y="4777560"/>
            <a:ext cx="6217200" cy="4525560"/>
          </a:xfrm>
          <a:prstGeom prst="rect">
            <a:avLst/>
          </a:prstGeom>
        </p:spPr>
        <p:txBody>
          <a:bodyPr lIns="0" tIns="0" rIns="0" bIns="0">
            <a:noAutofit/>
          </a:bodyPr>
          <a:lstStyle/>
          <a:p>
            <a:endParaRPr lang="en-US" sz="2000" b="0" strike="noStrike" spc="-1">
              <a:latin typeface="Arial"/>
            </a:endParaRPr>
          </a:p>
        </p:txBody>
      </p:sp>
      <p:sp>
        <p:nvSpPr>
          <p:cNvPr id="681" name="Google Shape;582;g10d1c841eec_0_2:notes"/>
          <p:cNvSpPr txBox="1"/>
          <p:nvPr/>
        </p:nvSpPr>
        <p:spPr>
          <a:xfrm>
            <a:off x="4399200" y="9555480"/>
            <a:ext cx="3372480" cy="502200"/>
          </a:xfrm>
          <a:prstGeom prst="rect">
            <a:avLst/>
          </a:prstGeom>
          <a:noFill/>
          <a:ln w="0">
            <a:noFill/>
          </a:ln>
        </p:spPr>
        <p:txBody>
          <a:bodyPr lIns="0" tIns="0" rIns="0" bIns="0" anchor="b">
            <a:noAutofit/>
          </a:bodyPr>
          <a:lstStyle/>
          <a:p>
            <a:pPr algn="r" rtl="1">
              <a:lnSpc>
                <a:spcPct val="100000"/>
              </a:lnSpc>
              <a:tabLst>
                <a:tab pos="0" algn="l"/>
              </a:tabLst>
            </a:pPr>
            <a:fld id="{C5B0DF1A-4987-4538-AB47-0F6FAA8913CC}" type="slidenum">
              <a:rPr lang="en-US" sz="1400" b="0" strike="noStrike" spc="-1">
                <a:latin typeface="Times New Roman"/>
              </a:rPr>
              <a:t>15</a:t>
            </a:fld>
            <a:endParaRPr lang="en-US" sz="1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PlaceHolder 1"/>
          <p:cNvSpPr>
            <a:spLocks noGrp="1" noRot="1" noChangeAspect="1"/>
          </p:cNvSpPr>
          <p:nvPr>
            <p:ph type="sldImg"/>
          </p:nvPr>
        </p:nvSpPr>
        <p:spPr>
          <a:xfrm>
            <a:off x="685800" y="1143000"/>
            <a:ext cx="5486400" cy="3086100"/>
          </a:xfrm>
          <a:prstGeom prst="rect">
            <a:avLst/>
          </a:prstGeom>
        </p:spPr>
      </p:sp>
      <p:sp>
        <p:nvSpPr>
          <p:cNvPr id="739" name="PlaceHolder 2"/>
          <p:cNvSpPr>
            <a:spLocks noGrp="1"/>
          </p:cNvSpPr>
          <p:nvPr>
            <p:ph type="body"/>
          </p:nvPr>
        </p:nvSpPr>
        <p:spPr>
          <a:xfrm>
            <a:off x="685800" y="4400640"/>
            <a:ext cx="5486040" cy="3600360"/>
          </a:xfrm>
          <a:prstGeom prst="rect">
            <a:avLst/>
          </a:prstGeom>
        </p:spPr>
        <p:txBody>
          <a:bodyPr>
            <a:noAutofit/>
          </a:bodyPr>
          <a:lstStyle/>
          <a:p>
            <a:endParaRPr lang="en-US" sz="2000" b="0" strike="noStrike" spc="-1">
              <a:latin typeface="Arial"/>
            </a:endParaRPr>
          </a:p>
        </p:txBody>
      </p:sp>
      <p:sp>
        <p:nvSpPr>
          <p:cNvPr id="740" name="Google Shape;577;g10a5b9a31e4_0_228:notes"/>
          <p:cNvSpPr txBox="1"/>
          <p:nvPr/>
        </p:nvSpPr>
        <p:spPr>
          <a:xfrm>
            <a:off x="3884760" y="8685360"/>
            <a:ext cx="2971440" cy="458280"/>
          </a:xfrm>
          <a:prstGeom prst="rect">
            <a:avLst/>
          </a:prstGeom>
          <a:noFill/>
          <a:ln w="0">
            <a:noFill/>
          </a:ln>
        </p:spPr>
        <p:txBody>
          <a:bodyPr anchor="b">
            <a:noAutofit/>
          </a:bodyPr>
          <a:lstStyle/>
          <a:p>
            <a:pPr algn="r">
              <a:lnSpc>
                <a:spcPct val="100000"/>
              </a:lnSpc>
              <a:tabLst>
                <a:tab pos="0" algn="l"/>
              </a:tabLst>
            </a:pPr>
            <a:fld id="{2B54682E-FA0C-431F-B9B1-B4D87DC3225B}" type="slidenum">
              <a:rPr lang="en-US" sz="1400" b="0" strike="noStrike" spc="-1">
                <a:latin typeface="Times New Roman"/>
              </a:rPr>
              <a:t>18</a:t>
            </a:fld>
            <a:endParaRPr lang="en-US" sz="14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PlaceHolder 1"/>
          <p:cNvSpPr>
            <a:spLocks noGrp="1" noRot="1" noChangeAspect="1"/>
          </p:cNvSpPr>
          <p:nvPr>
            <p:ph type="sldImg"/>
          </p:nvPr>
        </p:nvSpPr>
        <p:spPr>
          <a:xfrm>
            <a:off x="685800" y="1143000"/>
            <a:ext cx="5486400" cy="3086100"/>
          </a:xfrm>
          <a:prstGeom prst="rect">
            <a:avLst/>
          </a:prstGeom>
        </p:spPr>
      </p:sp>
      <p:sp>
        <p:nvSpPr>
          <p:cNvPr id="742" name="PlaceHolder 2"/>
          <p:cNvSpPr>
            <a:spLocks noGrp="1"/>
          </p:cNvSpPr>
          <p:nvPr>
            <p:ph type="body"/>
          </p:nvPr>
        </p:nvSpPr>
        <p:spPr>
          <a:xfrm>
            <a:off x="685800" y="4400640"/>
            <a:ext cx="5486040" cy="3600360"/>
          </a:xfrm>
          <a:prstGeom prst="rect">
            <a:avLst/>
          </a:prstGeom>
        </p:spPr>
        <p:txBody>
          <a:bodyPr>
            <a:noAutofit/>
          </a:bodyPr>
          <a:lstStyle/>
          <a:p>
            <a:endParaRPr lang="en-US" sz="2000" b="0" strike="noStrike" spc="-1">
              <a:latin typeface="Arial"/>
            </a:endParaRPr>
          </a:p>
        </p:txBody>
      </p:sp>
      <p:sp>
        <p:nvSpPr>
          <p:cNvPr id="743" name="Google Shape;622;g10a5b9a31e4_0_240:notes"/>
          <p:cNvSpPr txBox="1"/>
          <p:nvPr/>
        </p:nvSpPr>
        <p:spPr>
          <a:xfrm>
            <a:off x="3884760" y="8685360"/>
            <a:ext cx="2971440" cy="458280"/>
          </a:xfrm>
          <a:prstGeom prst="rect">
            <a:avLst/>
          </a:prstGeom>
          <a:noFill/>
          <a:ln w="0">
            <a:noFill/>
          </a:ln>
        </p:spPr>
        <p:txBody>
          <a:bodyPr anchor="b">
            <a:noAutofit/>
          </a:bodyPr>
          <a:lstStyle/>
          <a:p>
            <a:pPr algn="r">
              <a:lnSpc>
                <a:spcPct val="100000"/>
              </a:lnSpc>
              <a:tabLst>
                <a:tab pos="0" algn="l"/>
              </a:tabLst>
            </a:pPr>
            <a:fld id="{8E36AC4B-3C0B-4A1E-AB52-025AAEAAD301}" type="slidenum">
              <a:rPr lang="en-US" sz="1400" b="0" strike="noStrike" spc="-1">
                <a:latin typeface="Times New Roman"/>
              </a:rPr>
              <a:t>21</a:t>
            </a:fld>
            <a:endParaRPr lang="en-US" sz="1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PlaceHolder 1"/>
          <p:cNvSpPr>
            <a:spLocks noGrp="1" noRot="1" noChangeAspect="1"/>
          </p:cNvSpPr>
          <p:nvPr>
            <p:ph type="sldImg"/>
          </p:nvPr>
        </p:nvSpPr>
        <p:spPr>
          <a:xfrm>
            <a:off x="685800" y="1143000"/>
            <a:ext cx="5486400" cy="3086100"/>
          </a:xfrm>
          <a:prstGeom prst="rect">
            <a:avLst/>
          </a:prstGeom>
        </p:spPr>
      </p:sp>
      <p:sp>
        <p:nvSpPr>
          <p:cNvPr id="745" name="PlaceHolder 2"/>
          <p:cNvSpPr>
            <a:spLocks noGrp="1"/>
          </p:cNvSpPr>
          <p:nvPr>
            <p:ph type="body"/>
          </p:nvPr>
        </p:nvSpPr>
        <p:spPr>
          <a:xfrm>
            <a:off x="685800" y="4400640"/>
            <a:ext cx="5486040" cy="3600360"/>
          </a:xfrm>
          <a:prstGeom prst="rect">
            <a:avLst/>
          </a:prstGeom>
        </p:spPr>
        <p:txBody>
          <a:bodyPr>
            <a:noAutofit/>
          </a:bodyPr>
          <a:lstStyle/>
          <a:p>
            <a:endParaRPr lang="en-US" sz="2000" b="0" strike="noStrike" spc="-1">
              <a:latin typeface="Arial"/>
            </a:endParaRPr>
          </a:p>
        </p:txBody>
      </p:sp>
      <p:sp>
        <p:nvSpPr>
          <p:cNvPr id="746" name="Google Shape;630;g10a5b9a31e4_0_250:notes"/>
          <p:cNvSpPr txBox="1"/>
          <p:nvPr/>
        </p:nvSpPr>
        <p:spPr>
          <a:xfrm>
            <a:off x="3884760" y="8685360"/>
            <a:ext cx="2971440" cy="458280"/>
          </a:xfrm>
          <a:prstGeom prst="rect">
            <a:avLst/>
          </a:prstGeom>
          <a:noFill/>
          <a:ln w="0">
            <a:noFill/>
          </a:ln>
        </p:spPr>
        <p:txBody>
          <a:bodyPr anchor="b">
            <a:noAutofit/>
          </a:bodyPr>
          <a:lstStyle/>
          <a:p>
            <a:pPr algn="r">
              <a:lnSpc>
                <a:spcPct val="100000"/>
              </a:lnSpc>
              <a:tabLst>
                <a:tab pos="0" algn="l"/>
              </a:tabLst>
            </a:pPr>
            <a:fld id="{69257A1A-1A51-40D8-8779-887949421BFB}" type="slidenum">
              <a:rPr lang="en-US" sz="1400" b="0" strike="noStrike" spc="-1">
                <a:latin typeface="Times New Roman"/>
              </a:rPr>
              <a:t>24</a:t>
            </a:fld>
            <a:endParaRPr lang="en-US" sz="1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PlaceHolder 1"/>
          <p:cNvSpPr>
            <a:spLocks noGrp="1" noRot="1" noChangeAspect="1"/>
          </p:cNvSpPr>
          <p:nvPr>
            <p:ph type="sldImg"/>
          </p:nvPr>
        </p:nvSpPr>
        <p:spPr>
          <a:xfrm>
            <a:off x="685800" y="1143000"/>
            <a:ext cx="5486400" cy="3086100"/>
          </a:xfrm>
          <a:prstGeom prst="rect">
            <a:avLst/>
          </a:prstGeom>
        </p:spPr>
      </p:sp>
      <p:sp>
        <p:nvSpPr>
          <p:cNvPr id="70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07" name="Google Shape;458;p4:notes"/>
          <p:cNvSpPr txBox="1"/>
          <p:nvPr/>
        </p:nvSpPr>
        <p:spPr>
          <a:xfrm>
            <a:off x="3884760" y="8685360"/>
            <a:ext cx="2971440" cy="458280"/>
          </a:xfrm>
          <a:prstGeom prst="rect">
            <a:avLst/>
          </a:prstGeom>
          <a:noFill/>
          <a:ln w="0">
            <a:noFill/>
          </a:ln>
        </p:spPr>
        <p:txBody>
          <a:bodyPr anchor="b">
            <a:noAutofit/>
          </a:bodyPr>
          <a:lstStyle/>
          <a:p>
            <a:pPr algn="r">
              <a:lnSpc>
                <a:spcPct val="100000"/>
              </a:lnSpc>
              <a:tabLst>
                <a:tab pos="0" algn="l"/>
              </a:tabLst>
            </a:pPr>
            <a:fld id="{B8F4636D-7EBA-4B22-A4B9-32DF491A423A}" type="slidenum">
              <a:rPr lang="en-US" sz="1400" b="0" strike="noStrike" spc="-1">
                <a:latin typeface="Times New Roman"/>
              </a:rPr>
              <a:t>4</a:t>
            </a:fld>
            <a:endParaRPr lang="en-US" sz="1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PlaceHolder 1"/>
          <p:cNvSpPr>
            <a:spLocks noGrp="1" noRot="1" noChangeAspect="1"/>
          </p:cNvSpPr>
          <p:nvPr>
            <p:ph type="sldImg"/>
          </p:nvPr>
        </p:nvSpPr>
        <p:spPr>
          <a:xfrm>
            <a:off x="685800" y="1143000"/>
            <a:ext cx="5486400" cy="3086100"/>
          </a:xfrm>
          <a:prstGeom prst="rect">
            <a:avLst/>
          </a:prstGeom>
        </p:spPr>
      </p:sp>
      <p:sp>
        <p:nvSpPr>
          <p:cNvPr id="709" name="PlaceHolder 2"/>
          <p:cNvSpPr>
            <a:spLocks noGrp="1"/>
          </p:cNvSpPr>
          <p:nvPr>
            <p:ph type="body"/>
          </p:nvPr>
        </p:nvSpPr>
        <p:spPr>
          <a:xfrm>
            <a:off x="685800" y="4400640"/>
            <a:ext cx="5486040" cy="3600360"/>
          </a:xfrm>
          <a:prstGeom prst="rect">
            <a:avLst/>
          </a:prstGeom>
        </p:spPr>
        <p:txBody>
          <a:bodyPr>
            <a:noAutofit/>
          </a:bodyPr>
          <a:lstStyle/>
          <a:p>
            <a:endParaRPr lang="en-US" sz="2000" b="0" strike="noStrike" spc="-1">
              <a:latin typeface="Arial"/>
            </a:endParaRPr>
          </a:p>
        </p:txBody>
      </p:sp>
      <p:sp>
        <p:nvSpPr>
          <p:cNvPr id="710" name="Google Shape;495;g10a5b9a31e4_0_10:notes"/>
          <p:cNvSpPr txBox="1"/>
          <p:nvPr/>
        </p:nvSpPr>
        <p:spPr>
          <a:xfrm>
            <a:off x="3884760" y="8685360"/>
            <a:ext cx="2971440" cy="458280"/>
          </a:xfrm>
          <a:prstGeom prst="rect">
            <a:avLst/>
          </a:prstGeom>
          <a:noFill/>
          <a:ln w="0">
            <a:noFill/>
          </a:ln>
        </p:spPr>
        <p:txBody>
          <a:bodyPr anchor="b">
            <a:noAutofit/>
          </a:bodyPr>
          <a:lstStyle/>
          <a:p>
            <a:pPr algn="r">
              <a:lnSpc>
                <a:spcPct val="100000"/>
              </a:lnSpc>
              <a:tabLst>
                <a:tab pos="0" algn="l"/>
              </a:tabLst>
            </a:pPr>
            <a:fld id="{DC3C9725-67EE-42FD-857F-B092A298B981}" type="slidenum">
              <a:rPr lang="en-US" sz="1400" b="0" strike="noStrike" spc="-1">
                <a:latin typeface="Times New Roman"/>
              </a:rPr>
              <a:t>5</a:t>
            </a:fld>
            <a:endParaRPr lang="en-US" sz="14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PlaceHolder 1"/>
          <p:cNvSpPr>
            <a:spLocks noGrp="1" noRot="1" noChangeAspect="1"/>
          </p:cNvSpPr>
          <p:nvPr>
            <p:ph type="sldImg"/>
          </p:nvPr>
        </p:nvSpPr>
        <p:spPr>
          <a:xfrm>
            <a:off x="685800" y="1143000"/>
            <a:ext cx="5486400" cy="3086100"/>
          </a:xfrm>
          <a:prstGeom prst="rect">
            <a:avLst/>
          </a:prstGeom>
        </p:spPr>
      </p:sp>
      <p:sp>
        <p:nvSpPr>
          <p:cNvPr id="712" name="PlaceHolder 2"/>
          <p:cNvSpPr>
            <a:spLocks noGrp="1"/>
          </p:cNvSpPr>
          <p:nvPr>
            <p:ph type="body"/>
          </p:nvPr>
        </p:nvSpPr>
        <p:spPr>
          <a:xfrm>
            <a:off x="685800" y="4400640"/>
            <a:ext cx="5486040" cy="3600360"/>
          </a:xfrm>
          <a:prstGeom prst="rect">
            <a:avLst/>
          </a:prstGeom>
        </p:spPr>
        <p:txBody>
          <a:bodyPr>
            <a:noAutofit/>
          </a:bodyPr>
          <a:lstStyle/>
          <a:p>
            <a:endParaRPr lang="en-US" sz="2000" b="0" strike="noStrike" spc="-1">
              <a:latin typeface="Arial"/>
            </a:endParaRPr>
          </a:p>
        </p:txBody>
      </p:sp>
      <p:sp>
        <p:nvSpPr>
          <p:cNvPr id="713" name="Google Shape;505;g10a5b9a31e4_0_26:notes"/>
          <p:cNvSpPr txBox="1"/>
          <p:nvPr/>
        </p:nvSpPr>
        <p:spPr>
          <a:xfrm>
            <a:off x="3884760" y="8685360"/>
            <a:ext cx="2971440" cy="458280"/>
          </a:xfrm>
          <a:prstGeom prst="rect">
            <a:avLst/>
          </a:prstGeom>
          <a:noFill/>
          <a:ln w="0">
            <a:noFill/>
          </a:ln>
        </p:spPr>
        <p:txBody>
          <a:bodyPr anchor="b">
            <a:noAutofit/>
          </a:bodyPr>
          <a:lstStyle/>
          <a:p>
            <a:pPr algn="r">
              <a:lnSpc>
                <a:spcPct val="100000"/>
              </a:lnSpc>
              <a:tabLst>
                <a:tab pos="0" algn="l"/>
              </a:tabLst>
            </a:pPr>
            <a:fld id="{007DB4AF-D3FC-43AF-9930-10E92D1AF84C}" type="slidenum">
              <a:rPr lang="en-US" sz="1400" b="0" strike="noStrike" spc="-1">
                <a:latin typeface="Times New Roman"/>
              </a:rPr>
              <a:t>7</a:t>
            </a:fld>
            <a:endParaRPr lang="en-US" sz="1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noRot="1" noChangeAspect="1"/>
          </p:cNvSpPr>
          <p:nvPr>
            <p:ph type="sldImg"/>
          </p:nvPr>
        </p:nvSpPr>
        <p:spPr>
          <a:xfrm>
            <a:off x="685800" y="1143000"/>
            <a:ext cx="5486400" cy="3086100"/>
          </a:xfrm>
          <a:prstGeom prst="rect">
            <a:avLst/>
          </a:prstGeom>
        </p:spPr>
      </p:sp>
      <p:sp>
        <p:nvSpPr>
          <p:cNvPr id="718" name="PlaceHolder 2"/>
          <p:cNvSpPr>
            <a:spLocks noGrp="1"/>
          </p:cNvSpPr>
          <p:nvPr>
            <p:ph type="body"/>
          </p:nvPr>
        </p:nvSpPr>
        <p:spPr>
          <a:xfrm>
            <a:off x="685800" y="4400640"/>
            <a:ext cx="5486040" cy="3600360"/>
          </a:xfrm>
          <a:prstGeom prst="rect">
            <a:avLst/>
          </a:prstGeom>
        </p:spPr>
        <p:txBody>
          <a:bodyPr>
            <a:noAutofit/>
          </a:bodyPr>
          <a:lstStyle/>
          <a:p>
            <a:endParaRPr lang="en-US" sz="2000" b="0" strike="noStrike" spc="-1">
              <a:latin typeface="Arial"/>
            </a:endParaRPr>
          </a:p>
        </p:txBody>
      </p:sp>
      <p:sp>
        <p:nvSpPr>
          <p:cNvPr id="719" name="Google Shape;521;g10a5b9a31e4_0_51:notes"/>
          <p:cNvSpPr txBox="1"/>
          <p:nvPr/>
        </p:nvSpPr>
        <p:spPr>
          <a:xfrm>
            <a:off x="3884760" y="8685360"/>
            <a:ext cx="2971440" cy="458280"/>
          </a:xfrm>
          <a:prstGeom prst="rect">
            <a:avLst/>
          </a:prstGeom>
          <a:noFill/>
          <a:ln w="0">
            <a:noFill/>
          </a:ln>
        </p:spPr>
        <p:txBody>
          <a:bodyPr anchor="b">
            <a:noAutofit/>
          </a:bodyPr>
          <a:lstStyle/>
          <a:p>
            <a:pPr algn="r">
              <a:lnSpc>
                <a:spcPct val="100000"/>
              </a:lnSpc>
              <a:tabLst>
                <a:tab pos="0" algn="l"/>
              </a:tabLst>
            </a:pPr>
            <a:fld id="{CB4A5B7D-5235-4731-8887-667A54DD2CF5}" type="slidenum">
              <a:rPr lang="en-US" sz="1400" b="0" strike="noStrike" spc="-1">
                <a:latin typeface="Times New Roman"/>
              </a:rPr>
              <a:t>8</a:t>
            </a:fld>
            <a:endParaRPr lang="en-US" sz="14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PlaceHolder 1"/>
          <p:cNvSpPr>
            <a:spLocks noGrp="1" noRot="1" noChangeAspect="1"/>
          </p:cNvSpPr>
          <p:nvPr>
            <p:ph type="sldImg"/>
          </p:nvPr>
        </p:nvSpPr>
        <p:spPr>
          <a:xfrm>
            <a:off x="685800" y="1143000"/>
            <a:ext cx="5486400" cy="3086100"/>
          </a:xfrm>
          <a:prstGeom prst="rect">
            <a:avLst/>
          </a:prstGeom>
        </p:spPr>
      </p:sp>
      <p:sp>
        <p:nvSpPr>
          <p:cNvPr id="721" name="PlaceHolder 2"/>
          <p:cNvSpPr>
            <a:spLocks noGrp="1"/>
          </p:cNvSpPr>
          <p:nvPr>
            <p:ph type="body"/>
          </p:nvPr>
        </p:nvSpPr>
        <p:spPr>
          <a:xfrm>
            <a:off x="685800" y="4400640"/>
            <a:ext cx="5486040" cy="3600360"/>
          </a:xfrm>
          <a:prstGeom prst="rect">
            <a:avLst/>
          </a:prstGeom>
        </p:spPr>
        <p:txBody>
          <a:bodyPr>
            <a:noAutofit/>
          </a:bodyPr>
          <a:lstStyle/>
          <a:p>
            <a:endParaRPr lang="en-US" sz="2000" b="0" strike="noStrike" spc="-1">
              <a:latin typeface="Arial"/>
            </a:endParaRPr>
          </a:p>
        </p:txBody>
      </p:sp>
      <p:sp>
        <p:nvSpPr>
          <p:cNvPr id="722" name="Google Shape;528;g10a5b9a31e4_0_59:notes"/>
          <p:cNvSpPr txBox="1"/>
          <p:nvPr/>
        </p:nvSpPr>
        <p:spPr>
          <a:xfrm>
            <a:off x="3884760" y="8685360"/>
            <a:ext cx="2971440" cy="458280"/>
          </a:xfrm>
          <a:prstGeom prst="rect">
            <a:avLst/>
          </a:prstGeom>
          <a:noFill/>
          <a:ln w="0">
            <a:noFill/>
          </a:ln>
        </p:spPr>
        <p:txBody>
          <a:bodyPr anchor="b">
            <a:noAutofit/>
          </a:bodyPr>
          <a:lstStyle/>
          <a:p>
            <a:pPr algn="r">
              <a:lnSpc>
                <a:spcPct val="100000"/>
              </a:lnSpc>
              <a:tabLst>
                <a:tab pos="0" algn="l"/>
              </a:tabLst>
            </a:pPr>
            <a:fld id="{26E2FBD9-2E60-46DD-AE44-15DD50E9B561}" type="slidenum">
              <a:rPr lang="en-US" sz="1400" b="0" strike="noStrike" spc="-1">
                <a:latin typeface="Times New Roman"/>
              </a:rPr>
              <a:t>9</a:t>
            </a:fld>
            <a:endParaRPr lang="en-US" sz="14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PlaceHolder 1"/>
          <p:cNvSpPr>
            <a:spLocks noGrp="1" noRot="1" noChangeAspect="1"/>
          </p:cNvSpPr>
          <p:nvPr>
            <p:ph type="sldImg"/>
          </p:nvPr>
        </p:nvSpPr>
        <p:spPr>
          <a:xfrm>
            <a:off x="685800" y="1143000"/>
            <a:ext cx="5486400" cy="3086100"/>
          </a:xfrm>
          <a:prstGeom prst="rect">
            <a:avLst/>
          </a:prstGeom>
        </p:spPr>
      </p:sp>
      <p:sp>
        <p:nvSpPr>
          <p:cNvPr id="665" name="PlaceHolder 2"/>
          <p:cNvSpPr>
            <a:spLocks noGrp="1"/>
          </p:cNvSpPr>
          <p:nvPr>
            <p:ph type="body"/>
          </p:nvPr>
        </p:nvSpPr>
        <p:spPr>
          <a:xfrm>
            <a:off x="685800" y="4400640"/>
            <a:ext cx="5485680" cy="3600000"/>
          </a:xfrm>
          <a:prstGeom prst="rect">
            <a:avLst/>
          </a:prstGeom>
        </p:spPr>
        <p:txBody>
          <a:bodyPr lIns="0" tIns="0" rIns="0" bIns="0">
            <a:noAutofit/>
          </a:bodyPr>
          <a:lstStyle/>
          <a:p>
            <a:endParaRPr lang="en-US" sz="2000" b="0" strike="noStrike" spc="-1">
              <a:latin typeface="Arial"/>
            </a:endParaRPr>
          </a:p>
        </p:txBody>
      </p:sp>
      <p:sp>
        <p:nvSpPr>
          <p:cNvPr id="666" name="Google Shape;542;p11:notes"/>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anchor="b">
            <a:noAutofit/>
          </a:bodyPr>
          <a:lstStyle/>
          <a:p>
            <a:pPr algn="r" rtl="1">
              <a:lnSpc>
                <a:spcPct val="100000"/>
              </a:lnSpc>
              <a:tabLst>
                <a:tab pos="0" algn="l"/>
              </a:tabLst>
            </a:pPr>
            <a:fld id="{BA43CB56-BF56-43DC-929C-97C5A437E287}" type="slidenum">
              <a:rPr lang="en-US" sz="1400" b="0" strike="noStrike" spc="-1">
                <a:solidFill>
                  <a:srgbClr val="000000"/>
                </a:solidFill>
                <a:latin typeface="Times New Roman"/>
                <a:ea typeface="Times New Roman"/>
              </a:rPr>
              <a:t>10</a:t>
            </a:fld>
            <a:endParaRPr lang="en-US" sz="14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PlaceHolder 1"/>
          <p:cNvSpPr>
            <a:spLocks noGrp="1" noRot="1" noChangeAspect="1"/>
          </p:cNvSpPr>
          <p:nvPr>
            <p:ph type="sldImg"/>
          </p:nvPr>
        </p:nvSpPr>
        <p:spPr>
          <a:xfrm>
            <a:off x="685800" y="1143000"/>
            <a:ext cx="5486400" cy="3086100"/>
          </a:xfrm>
          <a:prstGeom prst="rect">
            <a:avLst/>
          </a:prstGeom>
        </p:spPr>
      </p:sp>
      <p:sp>
        <p:nvSpPr>
          <p:cNvPr id="668" name="PlaceHolder 2"/>
          <p:cNvSpPr>
            <a:spLocks noGrp="1"/>
          </p:cNvSpPr>
          <p:nvPr>
            <p:ph type="body"/>
          </p:nvPr>
        </p:nvSpPr>
        <p:spPr>
          <a:xfrm>
            <a:off x="685800" y="4400640"/>
            <a:ext cx="5485680" cy="3600000"/>
          </a:xfrm>
          <a:prstGeom prst="rect">
            <a:avLst/>
          </a:prstGeom>
        </p:spPr>
        <p:txBody>
          <a:bodyPr lIns="0" tIns="0" rIns="0" bIns="0">
            <a:noAutofit/>
          </a:bodyPr>
          <a:lstStyle/>
          <a:p>
            <a:endParaRPr lang="en-US" sz="2000" b="0" strike="noStrike" spc="-1">
              <a:latin typeface="Arial"/>
            </a:endParaRPr>
          </a:p>
        </p:txBody>
      </p:sp>
      <p:sp>
        <p:nvSpPr>
          <p:cNvPr id="669" name="Google Shape;550;p12:notes"/>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anchor="b">
            <a:noAutofit/>
          </a:bodyPr>
          <a:lstStyle/>
          <a:p>
            <a:pPr algn="r" rtl="1">
              <a:lnSpc>
                <a:spcPct val="100000"/>
              </a:lnSpc>
              <a:tabLst>
                <a:tab pos="0" algn="l"/>
              </a:tabLst>
            </a:pPr>
            <a:fld id="{24ACAAC4-2C1B-4911-9396-A878657135D9}" type="slidenum">
              <a:rPr lang="en-US" sz="1400" b="0" strike="noStrike" spc="-1">
                <a:solidFill>
                  <a:srgbClr val="000000"/>
                </a:solidFill>
                <a:latin typeface="Times New Roman"/>
                <a:ea typeface="Times New Roman"/>
              </a:rPr>
              <a:t>11</a:t>
            </a:fld>
            <a:endParaRPr lang="en-US" sz="14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PlaceHolder 1"/>
          <p:cNvSpPr>
            <a:spLocks noGrp="1" noRot="1" noChangeAspect="1"/>
          </p:cNvSpPr>
          <p:nvPr>
            <p:ph type="sldImg"/>
          </p:nvPr>
        </p:nvSpPr>
        <p:spPr>
          <a:xfrm>
            <a:off x="685800" y="1143000"/>
            <a:ext cx="5486400" cy="3086100"/>
          </a:xfrm>
          <a:prstGeom prst="rect">
            <a:avLst/>
          </a:prstGeom>
        </p:spPr>
      </p:sp>
      <p:sp>
        <p:nvSpPr>
          <p:cNvPr id="671" name="PlaceHolder 2"/>
          <p:cNvSpPr>
            <a:spLocks noGrp="1"/>
          </p:cNvSpPr>
          <p:nvPr>
            <p:ph type="body"/>
          </p:nvPr>
        </p:nvSpPr>
        <p:spPr>
          <a:xfrm>
            <a:off x="685800" y="4400640"/>
            <a:ext cx="5485680" cy="3600000"/>
          </a:xfrm>
          <a:prstGeom prst="rect">
            <a:avLst/>
          </a:prstGeom>
        </p:spPr>
        <p:txBody>
          <a:bodyPr lIns="0" tIns="0" rIns="0" bIns="0">
            <a:noAutofit/>
          </a:bodyPr>
          <a:lstStyle/>
          <a:p>
            <a:endParaRPr lang="en-US" sz="2000" b="0" strike="noStrike" spc="-1">
              <a:latin typeface="Arial"/>
            </a:endParaRPr>
          </a:p>
        </p:txBody>
      </p:sp>
      <p:sp>
        <p:nvSpPr>
          <p:cNvPr id="672" name="Google Shape;558;p13:notes"/>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anchor="b">
            <a:noAutofit/>
          </a:bodyPr>
          <a:lstStyle/>
          <a:p>
            <a:pPr algn="r" rtl="1">
              <a:lnSpc>
                <a:spcPct val="100000"/>
              </a:lnSpc>
              <a:tabLst>
                <a:tab pos="0" algn="l"/>
              </a:tabLst>
            </a:pPr>
            <a:fld id="{4AC3462F-B88E-477F-9844-B82431719DF1}" type="slidenum">
              <a:rPr lang="en-US" sz="1400" b="0" strike="noStrike" spc="-1">
                <a:solidFill>
                  <a:srgbClr val="000000"/>
                </a:solidFill>
                <a:latin typeface="Times New Roman"/>
                <a:ea typeface="Times New Roman"/>
              </a:rPr>
              <a:t>12</a:t>
            </a:fld>
            <a:endParaRPr lang="en-US" sz="14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24" name="PlaceHolder 2"/>
          <p:cNvSpPr>
            <a:spLocks noGrp="1"/>
          </p:cNvSpPr>
          <p:nvPr>
            <p:ph type="body"/>
          </p:nvPr>
        </p:nvSpPr>
        <p:spPr>
          <a:xfrm>
            <a:off x="1141560" y="2249640"/>
            <a:ext cx="990576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5" name="PlaceHolder 3"/>
          <p:cNvSpPr>
            <a:spLocks noGrp="1"/>
          </p:cNvSpPr>
          <p:nvPr>
            <p:ph type="body"/>
          </p:nvPr>
        </p:nvSpPr>
        <p:spPr>
          <a:xfrm>
            <a:off x="1141560" y="4099680"/>
            <a:ext cx="990576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27" name="PlaceHolder 2"/>
          <p:cNvSpPr>
            <a:spLocks noGrp="1"/>
          </p:cNvSpPr>
          <p:nvPr>
            <p:ph type="body"/>
          </p:nvPr>
        </p:nvSpPr>
        <p:spPr>
          <a:xfrm>
            <a:off x="114156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8" name="PlaceHolder 3"/>
          <p:cNvSpPr>
            <a:spLocks noGrp="1"/>
          </p:cNvSpPr>
          <p:nvPr>
            <p:ph type="body"/>
          </p:nvPr>
        </p:nvSpPr>
        <p:spPr>
          <a:xfrm>
            <a:off x="621720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9" name="PlaceHolder 4"/>
          <p:cNvSpPr>
            <a:spLocks noGrp="1"/>
          </p:cNvSpPr>
          <p:nvPr>
            <p:ph type="body"/>
          </p:nvPr>
        </p:nvSpPr>
        <p:spPr>
          <a:xfrm>
            <a:off x="114156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0" name="PlaceHolder 5"/>
          <p:cNvSpPr>
            <a:spLocks noGrp="1"/>
          </p:cNvSpPr>
          <p:nvPr>
            <p:ph type="body"/>
          </p:nvPr>
        </p:nvSpPr>
        <p:spPr>
          <a:xfrm>
            <a:off x="621720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2" name="PlaceHolder 2"/>
          <p:cNvSpPr>
            <a:spLocks noGrp="1"/>
          </p:cNvSpPr>
          <p:nvPr>
            <p:ph type="body"/>
          </p:nvPr>
        </p:nvSpPr>
        <p:spPr>
          <a:xfrm>
            <a:off x="1141560" y="224964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3" name="PlaceHolder 3"/>
          <p:cNvSpPr>
            <a:spLocks noGrp="1"/>
          </p:cNvSpPr>
          <p:nvPr>
            <p:ph type="body"/>
          </p:nvPr>
        </p:nvSpPr>
        <p:spPr>
          <a:xfrm>
            <a:off x="4490640" y="224964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4" name="PlaceHolder 4"/>
          <p:cNvSpPr>
            <a:spLocks noGrp="1"/>
          </p:cNvSpPr>
          <p:nvPr>
            <p:ph type="body"/>
          </p:nvPr>
        </p:nvSpPr>
        <p:spPr>
          <a:xfrm>
            <a:off x="7839720" y="224964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5" name="PlaceHolder 5"/>
          <p:cNvSpPr>
            <a:spLocks noGrp="1"/>
          </p:cNvSpPr>
          <p:nvPr>
            <p:ph type="body"/>
          </p:nvPr>
        </p:nvSpPr>
        <p:spPr>
          <a:xfrm>
            <a:off x="1141560" y="409968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6" name="PlaceHolder 6"/>
          <p:cNvSpPr>
            <a:spLocks noGrp="1"/>
          </p:cNvSpPr>
          <p:nvPr>
            <p:ph type="body"/>
          </p:nvPr>
        </p:nvSpPr>
        <p:spPr>
          <a:xfrm>
            <a:off x="4490640" y="409968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7" name="PlaceHolder 7"/>
          <p:cNvSpPr>
            <a:spLocks noGrp="1"/>
          </p:cNvSpPr>
          <p:nvPr>
            <p:ph type="body"/>
          </p:nvPr>
        </p:nvSpPr>
        <p:spPr>
          <a:xfrm>
            <a:off x="7839720" y="409968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2"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23" name="PlaceHolder 2"/>
          <p:cNvSpPr>
            <a:spLocks noGrp="1"/>
          </p:cNvSpPr>
          <p:nvPr>
            <p:ph type="subTitle"/>
          </p:nvPr>
        </p:nvSpPr>
        <p:spPr>
          <a:xfrm>
            <a:off x="1141560" y="2249640"/>
            <a:ext cx="9905760" cy="3541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25" name="PlaceHolder 2"/>
          <p:cNvSpPr>
            <a:spLocks noGrp="1"/>
          </p:cNvSpPr>
          <p:nvPr>
            <p:ph type="body"/>
          </p:nvPr>
        </p:nvSpPr>
        <p:spPr>
          <a:xfrm>
            <a:off x="1141560" y="2249640"/>
            <a:ext cx="9905760" cy="35413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27" name="PlaceHolder 2"/>
          <p:cNvSpPr>
            <a:spLocks noGrp="1"/>
          </p:cNvSpPr>
          <p:nvPr>
            <p:ph type="body"/>
          </p:nvPr>
        </p:nvSpPr>
        <p:spPr>
          <a:xfrm>
            <a:off x="114156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28" name="PlaceHolder 3"/>
          <p:cNvSpPr>
            <a:spLocks noGrp="1"/>
          </p:cNvSpPr>
          <p:nvPr>
            <p:ph type="body"/>
          </p:nvPr>
        </p:nvSpPr>
        <p:spPr>
          <a:xfrm>
            <a:off x="621720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9"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0" name="PlaceHolder 1"/>
          <p:cNvSpPr>
            <a:spLocks noGrp="1"/>
          </p:cNvSpPr>
          <p:nvPr>
            <p:ph type="subTitle"/>
          </p:nvPr>
        </p:nvSpPr>
        <p:spPr>
          <a:xfrm>
            <a:off x="1141560" y="618480"/>
            <a:ext cx="9905760" cy="6853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32" name="PlaceHolder 2"/>
          <p:cNvSpPr>
            <a:spLocks noGrp="1"/>
          </p:cNvSpPr>
          <p:nvPr>
            <p:ph type="body"/>
          </p:nvPr>
        </p:nvSpPr>
        <p:spPr>
          <a:xfrm>
            <a:off x="114156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3" name="PlaceHolder 3"/>
          <p:cNvSpPr>
            <a:spLocks noGrp="1"/>
          </p:cNvSpPr>
          <p:nvPr>
            <p:ph type="body"/>
          </p:nvPr>
        </p:nvSpPr>
        <p:spPr>
          <a:xfrm>
            <a:off x="621720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4" name="PlaceHolder 4"/>
          <p:cNvSpPr>
            <a:spLocks noGrp="1"/>
          </p:cNvSpPr>
          <p:nvPr>
            <p:ph type="body"/>
          </p:nvPr>
        </p:nvSpPr>
        <p:spPr>
          <a:xfrm>
            <a:off x="114156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3" name="PlaceHolder 2"/>
          <p:cNvSpPr>
            <a:spLocks noGrp="1"/>
          </p:cNvSpPr>
          <p:nvPr>
            <p:ph type="subTitle"/>
          </p:nvPr>
        </p:nvSpPr>
        <p:spPr>
          <a:xfrm>
            <a:off x="1141560" y="2249640"/>
            <a:ext cx="9905760" cy="3541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36" name="PlaceHolder 2"/>
          <p:cNvSpPr>
            <a:spLocks noGrp="1"/>
          </p:cNvSpPr>
          <p:nvPr>
            <p:ph type="body"/>
          </p:nvPr>
        </p:nvSpPr>
        <p:spPr>
          <a:xfrm>
            <a:off x="114156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7" name="PlaceHolder 3"/>
          <p:cNvSpPr>
            <a:spLocks noGrp="1"/>
          </p:cNvSpPr>
          <p:nvPr>
            <p:ph type="body"/>
          </p:nvPr>
        </p:nvSpPr>
        <p:spPr>
          <a:xfrm>
            <a:off x="621720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8" name="PlaceHolder 4"/>
          <p:cNvSpPr>
            <a:spLocks noGrp="1"/>
          </p:cNvSpPr>
          <p:nvPr>
            <p:ph type="body"/>
          </p:nvPr>
        </p:nvSpPr>
        <p:spPr>
          <a:xfrm>
            <a:off x="621720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40" name="PlaceHolder 2"/>
          <p:cNvSpPr>
            <a:spLocks noGrp="1"/>
          </p:cNvSpPr>
          <p:nvPr>
            <p:ph type="body"/>
          </p:nvPr>
        </p:nvSpPr>
        <p:spPr>
          <a:xfrm>
            <a:off x="114156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1" name="PlaceHolder 3"/>
          <p:cNvSpPr>
            <a:spLocks noGrp="1"/>
          </p:cNvSpPr>
          <p:nvPr>
            <p:ph type="body"/>
          </p:nvPr>
        </p:nvSpPr>
        <p:spPr>
          <a:xfrm>
            <a:off x="621720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2" name="PlaceHolder 4"/>
          <p:cNvSpPr>
            <a:spLocks noGrp="1"/>
          </p:cNvSpPr>
          <p:nvPr>
            <p:ph type="body"/>
          </p:nvPr>
        </p:nvSpPr>
        <p:spPr>
          <a:xfrm>
            <a:off x="1141560" y="4099680"/>
            <a:ext cx="990576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44" name="PlaceHolder 2"/>
          <p:cNvSpPr>
            <a:spLocks noGrp="1"/>
          </p:cNvSpPr>
          <p:nvPr>
            <p:ph type="body"/>
          </p:nvPr>
        </p:nvSpPr>
        <p:spPr>
          <a:xfrm>
            <a:off x="1141560" y="2249640"/>
            <a:ext cx="990576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5" name="PlaceHolder 3"/>
          <p:cNvSpPr>
            <a:spLocks noGrp="1"/>
          </p:cNvSpPr>
          <p:nvPr>
            <p:ph type="body"/>
          </p:nvPr>
        </p:nvSpPr>
        <p:spPr>
          <a:xfrm>
            <a:off x="1141560" y="4099680"/>
            <a:ext cx="990576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47" name="PlaceHolder 2"/>
          <p:cNvSpPr>
            <a:spLocks noGrp="1"/>
          </p:cNvSpPr>
          <p:nvPr>
            <p:ph type="body"/>
          </p:nvPr>
        </p:nvSpPr>
        <p:spPr>
          <a:xfrm>
            <a:off x="114156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8" name="PlaceHolder 3"/>
          <p:cNvSpPr>
            <a:spLocks noGrp="1"/>
          </p:cNvSpPr>
          <p:nvPr>
            <p:ph type="body"/>
          </p:nvPr>
        </p:nvSpPr>
        <p:spPr>
          <a:xfrm>
            <a:off x="621720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9" name="PlaceHolder 4"/>
          <p:cNvSpPr>
            <a:spLocks noGrp="1"/>
          </p:cNvSpPr>
          <p:nvPr>
            <p:ph type="body"/>
          </p:nvPr>
        </p:nvSpPr>
        <p:spPr>
          <a:xfrm>
            <a:off x="114156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0" name="PlaceHolder 5"/>
          <p:cNvSpPr>
            <a:spLocks noGrp="1"/>
          </p:cNvSpPr>
          <p:nvPr>
            <p:ph type="body"/>
          </p:nvPr>
        </p:nvSpPr>
        <p:spPr>
          <a:xfrm>
            <a:off x="621720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52" name="PlaceHolder 2"/>
          <p:cNvSpPr>
            <a:spLocks noGrp="1"/>
          </p:cNvSpPr>
          <p:nvPr>
            <p:ph type="body"/>
          </p:nvPr>
        </p:nvSpPr>
        <p:spPr>
          <a:xfrm>
            <a:off x="1141560" y="224964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3" name="PlaceHolder 3"/>
          <p:cNvSpPr>
            <a:spLocks noGrp="1"/>
          </p:cNvSpPr>
          <p:nvPr>
            <p:ph type="body"/>
          </p:nvPr>
        </p:nvSpPr>
        <p:spPr>
          <a:xfrm>
            <a:off x="4490640" y="224964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4" name="PlaceHolder 4"/>
          <p:cNvSpPr>
            <a:spLocks noGrp="1"/>
          </p:cNvSpPr>
          <p:nvPr>
            <p:ph type="body"/>
          </p:nvPr>
        </p:nvSpPr>
        <p:spPr>
          <a:xfrm>
            <a:off x="7839720" y="224964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5" name="PlaceHolder 5"/>
          <p:cNvSpPr>
            <a:spLocks noGrp="1"/>
          </p:cNvSpPr>
          <p:nvPr>
            <p:ph type="body"/>
          </p:nvPr>
        </p:nvSpPr>
        <p:spPr>
          <a:xfrm>
            <a:off x="1141560" y="409968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6" name="PlaceHolder 6"/>
          <p:cNvSpPr>
            <a:spLocks noGrp="1"/>
          </p:cNvSpPr>
          <p:nvPr>
            <p:ph type="body"/>
          </p:nvPr>
        </p:nvSpPr>
        <p:spPr>
          <a:xfrm>
            <a:off x="4490640" y="409968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7" name="PlaceHolder 7"/>
          <p:cNvSpPr>
            <a:spLocks noGrp="1"/>
          </p:cNvSpPr>
          <p:nvPr>
            <p:ph type="body"/>
          </p:nvPr>
        </p:nvSpPr>
        <p:spPr>
          <a:xfrm>
            <a:off x="7839720" y="409968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4"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05" name="PlaceHolder 2"/>
          <p:cNvSpPr>
            <a:spLocks noGrp="1"/>
          </p:cNvSpPr>
          <p:nvPr>
            <p:ph type="subTitle"/>
          </p:nvPr>
        </p:nvSpPr>
        <p:spPr>
          <a:xfrm>
            <a:off x="1141560" y="2249640"/>
            <a:ext cx="9905760" cy="3541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07" name="PlaceHolder 2"/>
          <p:cNvSpPr>
            <a:spLocks noGrp="1"/>
          </p:cNvSpPr>
          <p:nvPr>
            <p:ph type="body"/>
          </p:nvPr>
        </p:nvSpPr>
        <p:spPr>
          <a:xfrm>
            <a:off x="1141560" y="2249640"/>
            <a:ext cx="9905760" cy="35413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09" name="PlaceHolder 2"/>
          <p:cNvSpPr>
            <a:spLocks noGrp="1"/>
          </p:cNvSpPr>
          <p:nvPr>
            <p:ph type="body"/>
          </p:nvPr>
        </p:nvSpPr>
        <p:spPr>
          <a:xfrm>
            <a:off x="114156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10" name="PlaceHolder 3"/>
          <p:cNvSpPr>
            <a:spLocks noGrp="1"/>
          </p:cNvSpPr>
          <p:nvPr>
            <p:ph type="body"/>
          </p:nvPr>
        </p:nvSpPr>
        <p:spPr>
          <a:xfrm>
            <a:off x="621720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11"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5" name="PlaceHolder 2"/>
          <p:cNvSpPr>
            <a:spLocks noGrp="1"/>
          </p:cNvSpPr>
          <p:nvPr>
            <p:ph type="body"/>
          </p:nvPr>
        </p:nvSpPr>
        <p:spPr>
          <a:xfrm>
            <a:off x="1141560" y="2249640"/>
            <a:ext cx="9905760" cy="35413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12" name="PlaceHolder 1"/>
          <p:cNvSpPr>
            <a:spLocks noGrp="1"/>
          </p:cNvSpPr>
          <p:nvPr>
            <p:ph type="subTitle"/>
          </p:nvPr>
        </p:nvSpPr>
        <p:spPr>
          <a:xfrm>
            <a:off x="1141560" y="618480"/>
            <a:ext cx="9905760" cy="6853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14" name="PlaceHolder 2"/>
          <p:cNvSpPr>
            <a:spLocks noGrp="1"/>
          </p:cNvSpPr>
          <p:nvPr>
            <p:ph type="body"/>
          </p:nvPr>
        </p:nvSpPr>
        <p:spPr>
          <a:xfrm>
            <a:off x="114156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15" name="PlaceHolder 3"/>
          <p:cNvSpPr>
            <a:spLocks noGrp="1"/>
          </p:cNvSpPr>
          <p:nvPr>
            <p:ph type="body"/>
          </p:nvPr>
        </p:nvSpPr>
        <p:spPr>
          <a:xfrm>
            <a:off x="621720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16" name="PlaceHolder 4"/>
          <p:cNvSpPr>
            <a:spLocks noGrp="1"/>
          </p:cNvSpPr>
          <p:nvPr>
            <p:ph type="body"/>
          </p:nvPr>
        </p:nvSpPr>
        <p:spPr>
          <a:xfrm>
            <a:off x="114156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18" name="PlaceHolder 2"/>
          <p:cNvSpPr>
            <a:spLocks noGrp="1"/>
          </p:cNvSpPr>
          <p:nvPr>
            <p:ph type="body"/>
          </p:nvPr>
        </p:nvSpPr>
        <p:spPr>
          <a:xfrm>
            <a:off x="114156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19" name="PlaceHolder 3"/>
          <p:cNvSpPr>
            <a:spLocks noGrp="1"/>
          </p:cNvSpPr>
          <p:nvPr>
            <p:ph type="body"/>
          </p:nvPr>
        </p:nvSpPr>
        <p:spPr>
          <a:xfrm>
            <a:off x="621720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20" name="PlaceHolder 4"/>
          <p:cNvSpPr>
            <a:spLocks noGrp="1"/>
          </p:cNvSpPr>
          <p:nvPr>
            <p:ph type="body"/>
          </p:nvPr>
        </p:nvSpPr>
        <p:spPr>
          <a:xfrm>
            <a:off x="621720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22" name="PlaceHolder 2"/>
          <p:cNvSpPr>
            <a:spLocks noGrp="1"/>
          </p:cNvSpPr>
          <p:nvPr>
            <p:ph type="body"/>
          </p:nvPr>
        </p:nvSpPr>
        <p:spPr>
          <a:xfrm>
            <a:off x="114156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23" name="PlaceHolder 3"/>
          <p:cNvSpPr>
            <a:spLocks noGrp="1"/>
          </p:cNvSpPr>
          <p:nvPr>
            <p:ph type="body"/>
          </p:nvPr>
        </p:nvSpPr>
        <p:spPr>
          <a:xfrm>
            <a:off x="621720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24" name="PlaceHolder 4"/>
          <p:cNvSpPr>
            <a:spLocks noGrp="1"/>
          </p:cNvSpPr>
          <p:nvPr>
            <p:ph type="body"/>
          </p:nvPr>
        </p:nvSpPr>
        <p:spPr>
          <a:xfrm>
            <a:off x="1141560" y="4099680"/>
            <a:ext cx="990576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26" name="PlaceHolder 2"/>
          <p:cNvSpPr>
            <a:spLocks noGrp="1"/>
          </p:cNvSpPr>
          <p:nvPr>
            <p:ph type="body"/>
          </p:nvPr>
        </p:nvSpPr>
        <p:spPr>
          <a:xfrm>
            <a:off x="1141560" y="2249640"/>
            <a:ext cx="990576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27" name="PlaceHolder 3"/>
          <p:cNvSpPr>
            <a:spLocks noGrp="1"/>
          </p:cNvSpPr>
          <p:nvPr>
            <p:ph type="body"/>
          </p:nvPr>
        </p:nvSpPr>
        <p:spPr>
          <a:xfrm>
            <a:off x="1141560" y="4099680"/>
            <a:ext cx="990576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29" name="PlaceHolder 2"/>
          <p:cNvSpPr>
            <a:spLocks noGrp="1"/>
          </p:cNvSpPr>
          <p:nvPr>
            <p:ph type="body"/>
          </p:nvPr>
        </p:nvSpPr>
        <p:spPr>
          <a:xfrm>
            <a:off x="114156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0" name="PlaceHolder 3"/>
          <p:cNvSpPr>
            <a:spLocks noGrp="1"/>
          </p:cNvSpPr>
          <p:nvPr>
            <p:ph type="body"/>
          </p:nvPr>
        </p:nvSpPr>
        <p:spPr>
          <a:xfrm>
            <a:off x="621720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1" name="PlaceHolder 4"/>
          <p:cNvSpPr>
            <a:spLocks noGrp="1"/>
          </p:cNvSpPr>
          <p:nvPr>
            <p:ph type="body"/>
          </p:nvPr>
        </p:nvSpPr>
        <p:spPr>
          <a:xfrm>
            <a:off x="114156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2" name="PlaceHolder 5"/>
          <p:cNvSpPr>
            <a:spLocks noGrp="1"/>
          </p:cNvSpPr>
          <p:nvPr>
            <p:ph type="body"/>
          </p:nvPr>
        </p:nvSpPr>
        <p:spPr>
          <a:xfrm>
            <a:off x="621720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34" name="PlaceHolder 2"/>
          <p:cNvSpPr>
            <a:spLocks noGrp="1"/>
          </p:cNvSpPr>
          <p:nvPr>
            <p:ph type="body"/>
          </p:nvPr>
        </p:nvSpPr>
        <p:spPr>
          <a:xfrm>
            <a:off x="1141560" y="224964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5" name="PlaceHolder 3"/>
          <p:cNvSpPr>
            <a:spLocks noGrp="1"/>
          </p:cNvSpPr>
          <p:nvPr>
            <p:ph type="body"/>
          </p:nvPr>
        </p:nvSpPr>
        <p:spPr>
          <a:xfrm>
            <a:off x="4490640" y="224964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6" name="PlaceHolder 4"/>
          <p:cNvSpPr>
            <a:spLocks noGrp="1"/>
          </p:cNvSpPr>
          <p:nvPr>
            <p:ph type="body"/>
          </p:nvPr>
        </p:nvSpPr>
        <p:spPr>
          <a:xfrm>
            <a:off x="7839720" y="224964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7" name="PlaceHolder 5"/>
          <p:cNvSpPr>
            <a:spLocks noGrp="1"/>
          </p:cNvSpPr>
          <p:nvPr>
            <p:ph type="body"/>
          </p:nvPr>
        </p:nvSpPr>
        <p:spPr>
          <a:xfrm>
            <a:off x="1141560" y="409968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8" name="PlaceHolder 6"/>
          <p:cNvSpPr>
            <a:spLocks noGrp="1"/>
          </p:cNvSpPr>
          <p:nvPr>
            <p:ph type="body"/>
          </p:nvPr>
        </p:nvSpPr>
        <p:spPr>
          <a:xfrm>
            <a:off x="4490640" y="409968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9" name="PlaceHolder 7"/>
          <p:cNvSpPr>
            <a:spLocks noGrp="1"/>
          </p:cNvSpPr>
          <p:nvPr>
            <p:ph type="body"/>
          </p:nvPr>
        </p:nvSpPr>
        <p:spPr>
          <a:xfrm>
            <a:off x="7839720" y="4099680"/>
            <a:ext cx="318924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7" name="PlaceHolder 2"/>
          <p:cNvSpPr>
            <a:spLocks noGrp="1"/>
          </p:cNvSpPr>
          <p:nvPr>
            <p:ph type="body"/>
          </p:nvPr>
        </p:nvSpPr>
        <p:spPr>
          <a:xfrm>
            <a:off x="114156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8" name="PlaceHolder 3"/>
          <p:cNvSpPr>
            <a:spLocks noGrp="1"/>
          </p:cNvSpPr>
          <p:nvPr>
            <p:ph type="body"/>
          </p:nvPr>
        </p:nvSpPr>
        <p:spPr>
          <a:xfrm>
            <a:off x="621720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1141560" y="618480"/>
            <a:ext cx="9905760" cy="6853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2" name="PlaceHolder 2"/>
          <p:cNvSpPr>
            <a:spLocks noGrp="1"/>
          </p:cNvSpPr>
          <p:nvPr>
            <p:ph type="body"/>
          </p:nvPr>
        </p:nvSpPr>
        <p:spPr>
          <a:xfrm>
            <a:off x="114156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3" name="PlaceHolder 3"/>
          <p:cNvSpPr>
            <a:spLocks noGrp="1"/>
          </p:cNvSpPr>
          <p:nvPr>
            <p:ph type="body"/>
          </p:nvPr>
        </p:nvSpPr>
        <p:spPr>
          <a:xfrm>
            <a:off x="621720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4" name="PlaceHolder 4"/>
          <p:cNvSpPr>
            <a:spLocks noGrp="1"/>
          </p:cNvSpPr>
          <p:nvPr>
            <p:ph type="body"/>
          </p:nvPr>
        </p:nvSpPr>
        <p:spPr>
          <a:xfrm>
            <a:off x="114156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6" name="PlaceHolder 2"/>
          <p:cNvSpPr>
            <a:spLocks noGrp="1"/>
          </p:cNvSpPr>
          <p:nvPr>
            <p:ph type="body"/>
          </p:nvPr>
        </p:nvSpPr>
        <p:spPr>
          <a:xfrm>
            <a:off x="1141560" y="2249640"/>
            <a:ext cx="4833720" cy="35413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7" name="PlaceHolder 3"/>
          <p:cNvSpPr>
            <a:spLocks noGrp="1"/>
          </p:cNvSpPr>
          <p:nvPr>
            <p:ph type="body"/>
          </p:nvPr>
        </p:nvSpPr>
        <p:spPr>
          <a:xfrm>
            <a:off x="621720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8" name="PlaceHolder 4"/>
          <p:cNvSpPr>
            <a:spLocks noGrp="1"/>
          </p:cNvSpPr>
          <p:nvPr>
            <p:ph type="body"/>
          </p:nvPr>
        </p:nvSpPr>
        <p:spPr>
          <a:xfrm>
            <a:off x="6217200" y="409968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141560" y="618480"/>
            <a:ext cx="9905760" cy="14781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20" name="PlaceHolder 2"/>
          <p:cNvSpPr>
            <a:spLocks noGrp="1"/>
          </p:cNvSpPr>
          <p:nvPr>
            <p:ph type="body"/>
          </p:nvPr>
        </p:nvSpPr>
        <p:spPr>
          <a:xfrm>
            <a:off x="114156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1" name="PlaceHolder 3"/>
          <p:cNvSpPr>
            <a:spLocks noGrp="1"/>
          </p:cNvSpPr>
          <p:nvPr>
            <p:ph type="body"/>
          </p:nvPr>
        </p:nvSpPr>
        <p:spPr>
          <a:xfrm>
            <a:off x="6217200" y="2249640"/>
            <a:ext cx="4833720" cy="16891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2" name="PlaceHolder 4"/>
          <p:cNvSpPr>
            <a:spLocks noGrp="1"/>
          </p:cNvSpPr>
          <p:nvPr>
            <p:ph type="body"/>
          </p:nvPr>
        </p:nvSpPr>
        <p:spPr>
          <a:xfrm>
            <a:off x="1141560" y="4099680"/>
            <a:ext cx="9905760" cy="16891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102" name="Google Shape;10;p1" descr="\\DROBO-FS\QuickDrops\JB\PPTX NG\Droplets\LightingOverlay.png"/>
          <p:cNvPicPr/>
          <p:nvPr/>
        </p:nvPicPr>
        <p:blipFill>
          <a:blip r:embed="rId15">
            <a:alphaModFix amt="30000"/>
          </a:blip>
          <a:stretch/>
        </p:blipFill>
        <p:spPr>
          <a:xfrm>
            <a:off x="0" y="0"/>
            <a:ext cx="12191760" cy="6857640"/>
          </a:xfrm>
          <a:prstGeom prst="rect">
            <a:avLst/>
          </a:prstGeom>
          <a:ln w="0">
            <a:noFill/>
          </a:ln>
        </p:spPr>
      </p:pic>
      <p:grpSp>
        <p:nvGrpSpPr>
          <p:cNvPr id="103" name="Google Shape;11;p1"/>
          <p:cNvGrpSpPr/>
          <p:nvPr/>
        </p:nvGrpSpPr>
        <p:grpSpPr>
          <a:xfrm>
            <a:off x="-14400" y="0"/>
            <a:ext cx="12053520" cy="6857640"/>
            <a:chOff x="-14400" y="0"/>
            <a:chExt cx="12053520" cy="6857640"/>
          </a:xfrm>
        </p:grpSpPr>
        <p:grpSp>
          <p:nvGrpSpPr>
            <p:cNvPr id="2" name="Google Shape;12;p1"/>
            <p:cNvGrpSpPr/>
            <p:nvPr/>
          </p:nvGrpSpPr>
          <p:grpSpPr>
            <a:xfrm>
              <a:off x="-14400" y="0"/>
              <a:ext cx="1220760" cy="6857640"/>
              <a:chOff x="-14400" y="0"/>
              <a:chExt cx="1220760" cy="6857640"/>
            </a:xfrm>
          </p:grpSpPr>
          <p:sp>
            <p:nvSpPr>
              <p:cNvPr id="3" name="Google Shape;13;p1"/>
              <p:cNvSpPr/>
              <p:nvPr/>
            </p:nvSpPr>
            <p:spPr>
              <a:xfrm>
                <a:off x="114480" y="468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4" name="Google Shape;14;p1"/>
              <p:cNvSpPr/>
              <p:nvPr/>
            </p:nvSpPr>
            <p:spPr>
              <a:xfrm>
                <a:off x="3348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5" name="Google Shape;15;p1"/>
              <p:cNvSpPr/>
              <p:nvPr/>
            </p:nvSpPr>
            <p:spPr>
              <a:xfrm>
                <a:off x="2844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6" name="Google Shape;16;p1"/>
              <p:cNvSpPr/>
              <p:nvPr/>
            </p:nvSpPr>
            <p:spPr>
              <a:xfrm>
                <a:off x="200160" y="4680"/>
                <a:ext cx="369360" cy="181080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7" name="Google Shape;17;p1"/>
              <p:cNvSpPr/>
              <p:nvPr/>
            </p:nvSpPr>
            <p:spPr>
              <a:xfrm>
                <a:off x="503280" y="1801800"/>
                <a:ext cx="190080" cy="18864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8" name="Google Shape;18;p1"/>
              <p:cNvSpPr/>
              <p:nvPr/>
            </p:nvSpPr>
            <p:spPr>
              <a:xfrm>
                <a:off x="285840" y="4680"/>
                <a:ext cx="369360" cy="142992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9" name="Google Shape;19;p1"/>
              <p:cNvSpPr/>
              <p:nvPr/>
            </p:nvSpPr>
            <p:spPr>
              <a:xfrm>
                <a:off x="54612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10" name="Google Shape;20;p1"/>
              <p:cNvSpPr/>
              <p:nvPr/>
            </p:nvSpPr>
            <p:spPr>
              <a:xfrm>
                <a:off x="588960" y="1420920"/>
                <a:ext cx="190080" cy="19008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11" name="Google Shape;21;p1"/>
              <p:cNvSpPr/>
              <p:nvPr/>
            </p:nvSpPr>
            <p:spPr>
              <a:xfrm>
                <a:off x="58896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12" name="Google Shape;22;p1"/>
              <p:cNvSpPr/>
              <p:nvPr/>
            </p:nvSpPr>
            <p:spPr>
              <a:xfrm>
                <a:off x="641520" y="0"/>
                <a:ext cx="421920" cy="52668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13" name="Google Shape;23;p1"/>
              <p:cNvSpPr/>
              <p:nvPr/>
            </p:nvSpPr>
            <p:spPr>
              <a:xfrm>
                <a:off x="102060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14" name="Google Shape;24;p1"/>
              <p:cNvSpPr/>
              <p:nvPr/>
            </p:nvSpPr>
            <p:spPr>
              <a:xfrm>
                <a:off x="-4680" y="9360"/>
                <a:ext cx="360" cy="360"/>
              </a:xfrm>
              <a:custGeom>
                <a:avLst/>
                <a:gdLst/>
                <a:ahLst/>
                <a:cxnLst/>
                <a:rect l="l" t="t" r="r" b="b"/>
                <a:pathLst>
                  <a:path w="21600" h="21600">
                    <a:moveTo>
                      <a:pt x="0" y="0"/>
                    </a:moveTo>
                    <a:lnTo>
                      <a:pt x="21600" y="21600"/>
                    </a:lnTo>
                  </a:path>
                </a:pathLst>
              </a:custGeom>
              <a:gradFill rotWithShape="0">
                <a:gsLst>
                  <a:gs pos="0">
                    <a:srgbClr val="82FFFF"/>
                  </a:gs>
                  <a:gs pos="100000">
                    <a:srgbClr val="3B95DE"/>
                  </a:gs>
                </a:gsLst>
                <a:lin ang="5400000"/>
              </a:gradFill>
              <a:ln w="9525">
                <a:solidFill>
                  <a:srgbClr val="FFFFFF"/>
                </a:solidFill>
                <a:miter/>
              </a:ln>
            </p:spPr>
            <p:style>
              <a:lnRef idx="0">
                <a:scrgbClr r="0" g="0" b="0"/>
              </a:lnRef>
              <a:fillRef idx="0">
                <a:scrgbClr r="0" g="0" b="0"/>
              </a:fillRef>
              <a:effectRef idx="0">
                <a:scrgbClr r="0" g="0" b="0"/>
              </a:effectRef>
              <a:fontRef idx="minor"/>
            </p:style>
          </p:sp>
          <p:sp>
            <p:nvSpPr>
              <p:cNvPr id="15" name="Google Shape;25;p1"/>
              <p:cNvSpPr/>
              <p:nvPr/>
            </p:nvSpPr>
            <p:spPr>
              <a:xfrm>
                <a:off x="9360" y="1801800"/>
                <a:ext cx="123480" cy="12672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16" name="Google Shape;26;p1"/>
              <p:cNvSpPr/>
              <p:nvPr/>
            </p:nvSpPr>
            <p:spPr>
              <a:xfrm>
                <a:off x="-9360" y="3549600"/>
                <a:ext cx="147240" cy="48060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17" name="Google Shape;27;p1"/>
              <p:cNvSpPr/>
              <p:nvPr/>
            </p:nvSpPr>
            <p:spPr>
              <a:xfrm>
                <a:off x="12852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18" name="Google Shape;28;p1"/>
              <p:cNvSpPr/>
              <p:nvPr/>
            </p:nvSpPr>
            <p:spPr>
              <a:xfrm>
                <a:off x="204840" y="1849320"/>
                <a:ext cx="114120" cy="10764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19" name="Google Shape;29;p1"/>
              <p:cNvSpPr/>
              <p:nvPr/>
            </p:nvSpPr>
            <p:spPr>
              <a:xfrm>
                <a:off x="133200" y="466236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0" name="Google Shape;30;p1"/>
              <p:cNvSpPr/>
              <p:nvPr/>
            </p:nvSpPr>
            <p:spPr>
              <a:xfrm>
                <a:off x="223920" y="5041800"/>
                <a:ext cx="369360" cy="180144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1" name="Google Shape;31;p1"/>
              <p:cNvSpPr/>
              <p:nvPr/>
            </p:nvSpPr>
            <p:spPr>
              <a:xfrm>
                <a:off x="5256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2" name="Google Shape;32;p1"/>
              <p:cNvSpPr/>
              <p:nvPr/>
            </p:nvSpPr>
            <p:spPr>
              <a:xfrm>
                <a:off x="-14400" y="5627520"/>
                <a:ext cx="85320" cy="121572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3" name="Google Shape;33;p1"/>
              <p:cNvSpPr/>
              <p:nvPr/>
            </p:nvSpPr>
            <p:spPr>
              <a:xfrm>
                <a:off x="52704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4" name="Google Shape;34;p1"/>
              <p:cNvSpPr/>
              <p:nvPr/>
            </p:nvSpPr>
            <p:spPr>
              <a:xfrm>
                <a:off x="309600" y="5423040"/>
                <a:ext cx="374400" cy="142524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5" name="Google Shape;35;p1"/>
              <p:cNvSpPr/>
              <p:nvPr/>
            </p:nvSpPr>
            <p:spPr>
              <a:xfrm>
                <a:off x="56988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6" name="Google Shape;36;p1"/>
              <p:cNvSpPr/>
              <p:nvPr/>
            </p:nvSpPr>
            <p:spPr>
              <a:xfrm>
                <a:off x="61272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7" name="Google Shape;37;p1"/>
              <p:cNvSpPr/>
              <p:nvPr/>
            </p:nvSpPr>
            <p:spPr>
              <a:xfrm>
                <a:off x="61272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8" name="Google Shape;38;p1"/>
              <p:cNvSpPr/>
              <p:nvPr/>
            </p:nvSpPr>
            <p:spPr>
              <a:xfrm>
                <a:off x="669960" y="6330960"/>
                <a:ext cx="417240" cy="5173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9" name="Google Shape;39;p1"/>
              <p:cNvSpPr/>
              <p:nvPr/>
            </p:nvSpPr>
            <p:spPr>
              <a:xfrm>
                <a:off x="104940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grpSp>
        <p:grpSp>
          <p:nvGrpSpPr>
            <p:cNvPr id="30" name="Google Shape;40;p1"/>
            <p:cNvGrpSpPr/>
            <p:nvPr/>
          </p:nvGrpSpPr>
          <p:grpSpPr>
            <a:xfrm>
              <a:off x="11364840" y="0"/>
              <a:ext cx="674280" cy="6848280"/>
              <a:chOff x="11364840" y="0"/>
              <a:chExt cx="674280" cy="6848280"/>
            </a:xfrm>
          </p:grpSpPr>
          <p:sp>
            <p:nvSpPr>
              <p:cNvPr id="31" name="Google Shape;41;p1"/>
              <p:cNvSpPr/>
              <p:nvPr/>
            </p:nvSpPr>
            <p:spPr>
              <a:xfrm>
                <a:off x="11484000" y="0"/>
                <a:ext cx="417240" cy="512280"/>
              </a:xfrm>
              <a:custGeom>
                <a:avLst/>
                <a:gdLst/>
                <a:ahLst/>
                <a:cxn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2" name="Google Shape;42;p1"/>
              <p:cNvSpPr/>
              <p:nvPr/>
            </p:nvSpPr>
            <p:spPr>
              <a:xfrm>
                <a:off x="11364840" y="474840"/>
                <a:ext cx="156960" cy="151920"/>
              </a:xfrm>
              <a:custGeom>
                <a:avLst/>
                <a:gdLst/>
                <a:ahLst/>
                <a:cxn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3" name="Google Shape;43;p1"/>
              <p:cNvSpPr/>
              <p:nvPr/>
            </p:nvSpPr>
            <p:spPr>
              <a:xfrm>
                <a:off x="11631600" y="1539720"/>
                <a:ext cx="18864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4" name="Google Shape;44;p1"/>
              <p:cNvSpPr/>
              <p:nvPr/>
            </p:nvSpPr>
            <p:spPr>
              <a:xfrm>
                <a:off x="11531520" y="5694480"/>
                <a:ext cx="298080" cy="1153800"/>
              </a:xfrm>
              <a:custGeom>
                <a:avLst/>
                <a:gdLst/>
                <a:ahLst/>
                <a:cxn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5" name="Google Shape;45;p1"/>
              <p:cNvSpPr/>
              <p:nvPr/>
            </p:nvSpPr>
            <p:spPr>
              <a:xfrm>
                <a:off x="11773080" y="5551560"/>
                <a:ext cx="156960" cy="155160"/>
              </a:xfrm>
              <a:custGeom>
                <a:avLst/>
                <a:gdLst/>
                <a:ahLst/>
                <a:cxn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6" name="Google Shape;46;p1"/>
              <p:cNvSpPr/>
              <p:nvPr/>
            </p:nvSpPr>
            <p:spPr>
              <a:xfrm>
                <a:off x="11711160" y="4680"/>
                <a:ext cx="304560" cy="1544400"/>
              </a:xfrm>
              <a:custGeom>
                <a:avLst/>
                <a:gdLst/>
                <a:ahLst/>
                <a:cxn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7" name="Google Shape;47;p1"/>
              <p:cNvSpPr/>
              <p:nvPr/>
            </p:nvSpPr>
            <p:spPr>
              <a:xfrm>
                <a:off x="11636280" y="4867200"/>
                <a:ext cx="18864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8" name="Google Shape;48;p1"/>
              <p:cNvSpPr/>
              <p:nvPr/>
            </p:nvSpPr>
            <p:spPr>
              <a:xfrm>
                <a:off x="11441160" y="5046840"/>
                <a:ext cx="307440" cy="1801440"/>
              </a:xfrm>
              <a:custGeom>
                <a:avLst/>
                <a:gdLst/>
                <a:ahLst/>
                <a:cxn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9" name="Google Shape;49;p1"/>
              <p:cNvSpPr/>
              <p:nvPr/>
            </p:nvSpPr>
            <p:spPr>
              <a:xfrm>
                <a:off x="11849040" y="641664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40" name="Google Shape;50;p1"/>
              <p:cNvSpPr/>
              <p:nvPr/>
            </p:nvSpPr>
            <p:spPr>
              <a:xfrm>
                <a:off x="11939760" y="6595920"/>
                <a:ext cx="23400" cy="252000"/>
              </a:xfrm>
              <a:prstGeom prst="rect">
                <a:avLst/>
              </a:pr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grpSp>
      </p:grpSp>
      <p:pic>
        <p:nvPicPr>
          <p:cNvPr id="41" name="Google Shape;57;p2" descr="\\DROBO-FS\QuickDrops\JB\PPTX NG\Droplets\LightingOverlay.png"/>
          <p:cNvPicPr/>
          <p:nvPr/>
        </p:nvPicPr>
        <p:blipFill>
          <a:blip r:embed="rId15">
            <a:alphaModFix amt="30000"/>
          </a:blip>
          <a:stretch/>
        </p:blipFill>
        <p:spPr>
          <a:xfrm>
            <a:off x="0" y="0"/>
            <a:ext cx="12191760" cy="6857640"/>
          </a:xfrm>
          <a:prstGeom prst="rect">
            <a:avLst/>
          </a:prstGeom>
          <a:ln w="0">
            <a:noFill/>
          </a:ln>
        </p:spPr>
      </p:pic>
      <p:grpSp>
        <p:nvGrpSpPr>
          <p:cNvPr id="42" name="Google Shape;58;p2"/>
          <p:cNvGrpSpPr/>
          <p:nvPr/>
        </p:nvGrpSpPr>
        <p:grpSpPr>
          <a:xfrm>
            <a:off x="0" y="0"/>
            <a:ext cx="2304720" cy="6857640"/>
            <a:chOff x="0" y="0"/>
            <a:chExt cx="2304720" cy="6857640"/>
          </a:xfrm>
        </p:grpSpPr>
        <p:sp>
          <p:nvSpPr>
            <p:cNvPr id="43" name="Google Shape;59;p2"/>
            <p:cNvSpPr/>
            <p:nvPr/>
          </p:nvSpPr>
          <p:spPr>
            <a:xfrm>
              <a:off x="1209600" y="468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44" name="Google Shape;60;p2"/>
            <p:cNvSpPr/>
            <p:nvPr/>
          </p:nvSpPr>
          <p:spPr>
            <a:xfrm>
              <a:off x="112860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45" name="Google Shape;61;p2"/>
            <p:cNvSpPr/>
            <p:nvPr/>
          </p:nvSpPr>
          <p:spPr>
            <a:xfrm>
              <a:off x="112392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46" name="Google Shape;62;p2"/>
            <p:cNvSpPr/>
            <p:nvPr/>
          </p:nvSpPr>
          <p:spPr>
            <a:xfrm>
              <a:off x="414360" y="9360"/>
              <a:ext cx="28080" cy="44812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47" name="Google Shape;63;p2"/>
            <p:cNvSpPr/>
            <p:nvPr/>
          </p:nvSpPr>
          <p:spPr>
            <a:xfrm>
              <a:off x="33336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48" name="Google Shape;64;p2"/>
            <p:cNvSpPr/>
            <p:nvPr/>
          </p:nvSpPr>
          <p:spPr>
            <a:xfrm>
              <a:off x="190440" y="9360"/>
              <a:ext cx="151920" cy="907560"/>
            </a:xfrm>
            <a:custGeom>
              <a:avLst/>
              <a:gdLst/>
              <a:ahLst/>
              <a:cxn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49" name="Google Shape;65;p2"/>
            <p:cNvSpPr/>
            <p:nvPr/>
          </p:nvSpPr>
          <p:spPr>
            <a:xfrm>
              <a:off x="1290600" y="14400"/>
              <a:ext cx="375840" cy="1801440"/>
            </a:xfrm>
            <a:custGeom>
              <a:avLst/>
              <a:gdLst/>
              <a:ahLst/>
              <a:cxn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50" name="Google Shape;66;p2"/>
            <p:cNvSpPr/>
            <p:nvPr/>
          </p:nvSpPr>
          <p:spPr>
            <a:xfrm>
              <a:off x="1600200" y="18018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51" name="Google Shape;67;p2"/>
            <p:cNvSpPr/>
            <p:nvPr/>
          </p:nvSpPr>
          <p:spPr>
            <a:xfrm>
              <a:off x="1380960" y="9360"/>
              <a:ext cx="371160" cy="1425240"/>
            </a:xfrm>
            <a:custGeom>
              <a:avLst/>
              <a:gdLst/>
              <a:ahLst/>
              <a:cxn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52" name="Google Shape;68;p2"/>
            <p:cNvSpPr/>
            <p:nvPr/>
          </p:nvSpPr>
          <p:spPr>
            <a:xfrm>
              <a:off x="164304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53" name="Google Shape;69;p2"/>
            <p:cNvSpPr/>
            <p:nvPr/>
          </p:nvSpPr>
          <p:spPr>
            <a:xfrm>
              <a:off x="1685880" y="14209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54" name="Google Shape;70;p2"/>
            <p:cNvSpPr/>
            <p:nvPr/>
          </p:nvSpPr>
          <p:spPr>
            <a:xfrm>
              <a:off x="168588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55" name="Google Shape;71;p2"/>
            <p:cNvSpPr/>
            <p:nvPr/>
          </p:nvSpPr>
          <p:spPr>
            <a:xfrm>
              <a:off x="1743120" y="4680"/>
              <a:ext cx="418680" cy="522000"/>
            </a:xfrm>
            <a:custGeom>
              <a:avLst/>
              <a:gdLst/>
              <a:ahLst/>
              <a:cxn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56" name="Google Shape;72;p2"/>
            <p:cNvSpPr/>
            <p:nvPr/>
          </p:nvSpPr>
          <p:spPr>
            <a:xfrm>
              <a:off x="211932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57" name="Google Shape;73;p2"/>
            <p:cNvSpPr/>
            <p:nvPr/>
          </p:nvSpPr>
          <p:spPr>
            <a:xfrm>
              <a:off x="952560" y="4680"/>
              <a:ext cx="151920" cy="907560"/>
            </a:xfrm>
            <a:custGeom>
              <a:avLst/>
              <a:gdLst/>
              <a:ahLst/>
              <a:cxn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58" name="Google Shape;74;p2"/>
            <p:cNvSpPr/>
            <p:nvPr/>
          </p:nvSpPr>
          <p:spPr>
            <a:xfrm>
              <a:off x="86688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59" name="Google Shape;75;p2"/>
            <p:cNvSpPr/>
            <p:nvPr/>
          </p:nvSpPr>
          <p:spPr>
            <a:xfrm>
              <a:off x="890640" y="15541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60" name="Google Shape;76;p2"/>
            <p:cNvSpPr/>
            <p:nvPr/>
          </p:nvSpPr>
          <p:spPr>
            <a:xfrm>
              <a:off x="738360" y="5622840"/>
              <a:ext cx="337680" cy="1215720"/>
            </a:xfrm>
            <a:custGeom>
              <a:avLst/>
              <a:gdLst/>
              <a:ahLst/>
              <a:cxn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61" name="Google Shape;77;p2"/>
            <p:cNvSpPr/>
            <p:nvPr/>
          </p:nvSpPr>
          <p:spPr>
            <a:xfrm>
              <a:off x="647640" y="5479920"/>
              <a:ext cx="156960" cy="156960"/>
            </a:xfrm>
            <a:custGeom>
              <a:avLst/>
              <a:gdLst/>
              <a:ahLst/>
              <a:cxn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62" name="Google Shape;78;p2"/>
            <p:cNvSpPr/>
            <p:nvPr/>
          </p:nvSpPr>
          <p:spPr>
            <a:xfrm>
              <a:off x="66600" y="903240"/>
              <a:ext cx="190080" cy="190080"/>
            </a:xfrm>
            <a:custGeom>
              <a:avLst/>
              <a:gdLst/>
              <a:ahLst/>
              <a:cxn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63" name="Google Shape;79;p2"/>
            <p:cNvSpPr/>
            <p:nvPr/>
          </p:nvSpPr>
          <p:spPr>
            <a:xfrm>
              <a:off x="0" y="3897360"/>
              <a:ext cx="132840" cy="266400"/>
            </a:xfrm>
            <a:custGeom>
              <a:avLst/>
              <a:gdLst/>
              <a:ahLst/>
              <a:cxnLst/>
              <a:rect l="l" t="t" r="r" b="b"/>
              <a:pathLst>
                <a:path w="84" h="168">
                  <a:moveTo>
                    <a:pt x="69" y="168"/>
                  </a:moveTo>
                  <a:lnTo>
                    <a:pt x="0" y="6"/>
                  </a:lnTo>
                  <a:lnTo>
                    <a:pt x="12" y="0"/>
                  </a:lnTo>
                  <a:lnTo>
                    <a:pt x="84" y="162"/>
                  </a:lnTo>
                  <a:lnTo>
                    <a:pt x="69" y="168"/>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64" name="Google Shape;80;p2"/>
            <p:cNvSpPr/>
            <p:nvPr/>
          </p:nvSpPr>
          <p:spPr>
            <a:xfrm>
              <a:off x="66600" y="414972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65" name="Google Shape;81;p2"/>
            <p:cNvSpPr/>
            <p:nvPr/>
          </p:nvSpPr>
          <p:spPr>
            <a:xfrm>
              <a:off x="0" y="1644480"/>
              <a:ext cx="132840" cy="269640"/>
            </a:xfrm>
            <a:custGeom>
              <a:avLst/>
              <a:gdLst/>
              <a:ahLst/>
              <a:cxnLst/>
              <a:rect l="l" t="t" r="r" b="b"/>
              <a:pathLst>
                <a:path w="84" h="170">
                  <a:moveTo>
                    <a:pt x="12" y="170"/>
                  </a:moveTo>
                  <a:lnTo>
                    <a:pt x="0" y="164"/>
                  </a:lnTo>
                  <a:lnTo>
                    <a:pt x="69" y="0"/>
                  </a:lnTo>
                  <a:lnTo>
                    <a:pt x="84" y="6"/>
                  </a:lnTo>
                  <a:lnTo>
                    <a:pt x="12" y="17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66" name="Google Shape;82;p2"/>
            <p:cNvSpPr/>
            <p:nvPr/>
          </p:nvSpPr>
          <p:spPr>
            <a:xfrm>
              <a:off x="66600" y="14684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67" name="Google Shape;83;p2"/>
            <p:cNvSpPr/>
            <p:nvPr/>
          </p:nvSpPr>
          <p:spPr>
            <a:xfrm>
              <a:off x="695160" y="4680"/>
              <a:ext cx="309240" cy="1558440"/>
            </a:xfrm>
            <a:custGeom>
              <a:avLst/>
              <a:gdLst/>
              <a:ahLst/>
              <a:cxn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68" name="Google Shape;84;p2"/>
            <p:cNvSpPr/>
            <p:nvPr/>
          </p:nvSpPr>
          <p:spPr>
            <a:xfrm>
              <a:off x="57240" y="48816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69" name="Google Shape;85;p2"/>
            <p:cNvSpPr/>
            <p:nvPr/>
          </p:nvSpPr>
          <p:spPr>
            <a:xfrm>
              <a:off x="138240" y="5060880"/>
              <a:ext cx="304560" cy="1777680"/>
            </a:xfrm>
            <a:custGeom>
              <a:avLst/>
              <a:gdLst/>
              <a:ahLst/>
              <a:cxn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70" name="Google Shape;86;p2"/>
            <p:cNvSpPr/>
            <p:nvPr/>
          </p:nvSpPr>
          <p:spPr>
            <a:xfrm>
              <a:off x="561960" y="643104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71" name="Google Shape;87;p2"/>
            <p:cNvSpPr/>
            <p:nvPr/>
          </p:nvSpPr>
          <p:spPr>
            <a:xfrm>
              <a:off x="642960" y="6610320"/>
              <a:ext cx="23400" cy="24264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72" name="Google Shape;88;p2"/>
            <p:cNvSpPr/>
            <p:nvPr/>
          </p:nvSpPr>
          <p:spPr>
            <a:xfrm>
              <a:off x="76320" y="6431040"/>
              <a:ext cx="190080" cy="188640"/>
            </a:xfrm>
            <a:custGeom>
              <a:avLst/>
              <a:gdLst/>
              <a:ahLst/>
              <a:cxn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73" name="Google Shape;89;p2"/>
            <p:cNvSpPr/>
            <p:nvPr/>
          </p:nvSpPr>
          <p:spPr>
            <a:xfrm>
              <a:off x="0" y="5978520"/>
              <a:ext cx="190080" cy="461520"/>
            </a:xfrm>
            <a:custGeom>
              <a:avLst/>
              <a:gdLst/>
              <a:ahLst/>
              <a:cxn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74" name="Google Shape;90;p2"/>
            <p:cNvSpPr/>
            <p:nvPr/>
          </p:nvSpPr>
          <p:spPr>
            <a:xfrm>
              <a:off x="1014480" y="1801800"/>
              <a:ext cx="213840" cy="755280"/>
            </a:xfrm>
            <a:custGeom>
              <a:avLst/>
              <a:gdLst/>
              <a:ahLst/>
              <a:cxn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75" name="Google Shape;91;p2"/>
            <p:cNvSpPr/>
            <p:nvPr/>
          </p:nvSpPr>
          <p:spPr>
            <a:xfrm>
              <a:off x="938160" y="2548080"/>
              <a:ext cx="166320" cy="159840"/>
            </a:xfrm>
            <a:custGeom>
              <a:avLst/>
              <a:gdLst/>
              <a:ahLst/>
              <a:cxn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76" name="Google Shape;92;p2"/>
            <p:cNvSpPr/>
            <p:nvPr/>
          </p:nvSpPr>
          <p:spPr>
            <a:xfrm>
              <a:off x="595440" y="4680"/>
              <a:ext cx="637920" cy="4025520"/>
            </a:xfrm>
            <a:custGeom>
              <a:avLst/>
              <a:gdLst/>
              <a:ahLst/>
              <a:cxn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77" name="Google Shape;93;p2"/>
            <p:cNvSpPr/>
            <p:nvPr/>
          </p:nvSpPr>
          <p:spPr>
            <a:xfrm>
              <a:off x="122400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78" name="Google Shape;94;p2"/>
            <p:cNvSpPr/>
            <p:nvPr/>
          </p:nvSpPr>
          <p:spPr>
            <a:xfrm>
              <a:off x="1300320" y="1849320"/>
              <a:ext cx="109080" cy="107640"/>
            </a:xfrm>
            <a:custGeom>
              <a:avLst/>
              <a:gdLst/>
              <a:ahLst/>
              <a:cxn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79" name="Google Shape;95;p2"/>
            <p:cNvSpPr/>
            <p:nvPr/>
          </p:nvSpPr>
          <p:spPr>
            <a:xfrm>
              <a:off x="281160" y="3417840"/>
              <a:ext cx="142560" cy="474480"/>
            </a:xfrm>
            <a:custGeom>
              <a:avLst/>
              <a:gdLst/>
              <a:ahLst/>
              <a:cxn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80" name="Google Shape;96;p2"/>
            <p:cNvSpPr/>
            <p:nvPr/>
          </p:nvSpPr>
          <p:spPr>
            <a:xfrm>
              <a:off x="237960" y="3882960"/>
              <a:ext cx="109080" cy="109080"/>
            </a:xfrm>
            <a:custGeom>
              <a:avLst/>
              <a:gdLst/>
              <a:ahLst/>
              <a:cxn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81" name="Google Shape;97;p2"/>
            <p:cNvSpPr/>
            <p:nvPr/>
          </p:nvSpPr>
          <p:spPr>
            <a:xfrm>
              <a:off x="4680" y="2166840"/>
              <a:ext cx="114120" cy="452160"/>
            </a:xfrm>
            <a:custGeom>
              <a:avLst/>
              <a:gdLst/>
              <a:ahLst/>
              <a:cxn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82" name="Google Shape;98;p2"/>
            <p:cNvSpPr/>
            <p:nvPr/>
          </p:nvSpPr>
          <p:spPr>
            <a:xfrm>
              <a:off x="52560" y="2066760"/>
              <a:ext cx="109080" cy="109080"/>
            </a:xfrm>
            <a:custGeom>
              <a:avLst/>
              <a:gdLst/>
              <a:ahLst/>
              <a:cxn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83" name="Google Shape;99;p2"/>
            <p:cNvSpPr/>
            <p:nvPr/>
          </p:nvSpPr>
          <p:spPr>
            <a:xfrm>
              <a:off x="1228680" y="466236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84" name="Google Shape;100;p2"/>
            <p:cNvSpPr/>
            <p:nvPr/>
          </p:nvSpPr>
          <p:spPr>
            <a:xfrm>
              <a:off x="1319040" y="5041800"/>
              <a:ext cx="371160" cy="1801440"/>
            </a:xfrm>
            <a:custGeom>
              <a:avLst/>
              <a:gdLst/>
              <a:ahLst/>
              <a:cxn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85" name="Google Shape;101;p2"/>
            <p:cNvSpPr/>
            <p:nvPr/>
          </p:nvSpPr>
          <p:spPr>
            <a:xfrm>
              <a:off x="114768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86" name="Google Shape;102;p2"/>
            <p:cNvSpPr/>
            <p:nvPr/>
          </p:nvSpPr>
          <p:spPr>
            <a:xfrm>
              <a:off x="819000" y="3983040"/>
              <a:ext cx="347400" cy="2860200"/>
            </a:xfrm>
            <a:custGeom>
              <a:avLst/>
              <a:gdLst/>
              <a:ahLst/>
              <a:cxn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87" name="Google Shape;103;p2"/>
            <p:cNvSpPr/>
            <p:nvPr/>
          </p:nvSpPr>
          <p:spPr>
            <a:xfrm>
              <a:off x="728640" y="380700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88" name="Google Shape;104;p2"/>
            <p:cNvSpPr/>
            <p:nvPr/>
          </p:nvSpPr>
          <p:spPr>
            <a:xfrm>
              <a:off x="162396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89" name="Google Shape;105;p2"/>
            <p:cNvSpPr/>
            <p:nvPr/>
          </p:nvSpPr>
          <p:spPr>
            <a:xfrm>
              <a:off x="1405080" y="5423040"/>
              <a:ext cx="371160" cy="1425240"/>
            </a:xfrm>
            <a:custGeom>
              <a:avLst/>
              <a:gdLst/>
              <a:ahLst/>
              <a:cxn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90" name="Google Shape;106;p2"/>
            <p:cNvSpPr/>
            <p:nvPr/>
          </p:nvSpPr>
          <p:spPr>
            <a:xfrm>
              <a:off x="166680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91" name="Google Shape;107;p2"/>
            <p:cNvSpPr/>
            <p:nvPr/>
          </p:nvSpPr>
          <p:spPr>
            <a:xfrm>
              <a:off x="170964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92" name="Google Shape;108;p2"/>
            <p:cNvSpPr/>
            <p:nvPr/>
          </p:nvSpPr>
          <p:spPr>
            <a:xfrm>
              <a:off x="170964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93" name="Google Shape;109;p2"/>
            <p:cNvSpPr/>
            <p:nvPr/>
          </p:nvSpPr>
          <p:spPr>
            <a:xfrm>
              <a:off x="1766880" y="6330960"/>
              <a:ext cx="418680" cy="526680"/>
            </a:xfrm>
            <a:custGeom>
              <a:avLst/>
              <a:gdLst/>
              <a:ahLst/>
              <a:cxn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94" name="Google Shape;110;p2"/>
            <p:cNvSpPr/>
            <p:nvPr/>
          </p:nvSpPr>
          <p:spPr>
            <a:xfrm>
              <a:off x="214776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95" name="Google Shape;111;p2"/>
            <p:cNvSpPr/>
            <p:nvPr/>
          </p:nvSpPr>
          <p:spPr>
            <a:xfrm>
              <a:off x="504720" y="9360"/>
              <a:ext cx="232920" cy="5103360"/>
            </a:xfrm>
            <a:custGeom>
              <a:avLst/>
              <a:gdLst/>
              <a:ahLst/>
              <a:cxn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96" name="Google Shape;112;p2"/>
            <p:cNvSpPr/>
            <p:nvPr/>
          </p:nvSpPr>
          <p:spPr>
            <a:xfrm>
              <a:off x="633240" y="5103720"/>
              <a:ext cx="185400" cy="185400"/>
            </a:xfrm>
            <a:custGeom>
              <a:avLst/>
              <a:gdLst/>
              <a:ahLst/>
              <a:cxn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grpSp>
      <p:sp>
        <p:nvSpPr>
          <p:cNvPr id="97" name="PlaceHolder 1"/>
          <p:cNvSpPr>
            <a:spLocks noGrp="1"/>
          </p:cNvSpPr>
          <p:nvPr>
            <p:ph type="title"/>
          </p:nvPr>
        </p:nvSpPr>
        <p:spPr>
          <a:xfrm>
            <a:off x="1876320" y="1122480"/>
            <a:ext cx="8791200" cy="2387160"/>
          </a:xfrm>
          <a:prstGeom prst="rect">
            <a:avLst/>
          </a:prstGeom>
        </p:spPr>
        <p:txBody>
          <a:bodyPr anchor="b">
            <a:normAutofit/>
          </a:bodyPr>
          <a:lstStyle/>
          <a:p>
            <a:r>
              <a:rPr lang="en-US" sz="4800" b="0" strike="noStrike" spc="-1">
                <a:solidFill>
                  <a:srgbClr val="000000"/>
                </a:solidFill>
                <a:latin typeface="Arial"/>
              </a:rPr>
              <a:t>Click to edit the title text format</a:t>
            </a:r>
          </a:p>
        </p:txBody>
      </p:sp>
      <p:sp>
        <p:nvSpPr>
          <p:cNvPr id="98" name="PlaceHolder 2"/>
          <p:cNvSpPr>
            <a:spLocks noGrp="1"/>
          </p:cNvSpPr>
          <p:nvPr>
            <p:ph type="dt"/>
          </p:nvPr>
        </p:nvSpPr>
        <p:spPr>
          <a:xfrm>
            <a:off x="7077600" y="5410080"/>
            <a:ext cx="2742840" cy="364680"/>
          </a:xfrm>
          <a:prstGeom prst="rect">
            <a:avLst/>
          </a:prstGeom>
        </p:spPr>
        <p:txBody>
          <a:bodyPr anchor="ctr">
            <a:noAutofit/>
          </a:bodyPr>
          <a:lstStyle/>
          <a:p>
            <a:endParaRPr lang="en-US" sz="2400" b="0" strike="noStrike" spc="-1">
              <a:latin typeface="Times New Roman"/>
            </a:endParaRPr>
          </a:p>
        </p:txBody>
      </p:sp>
      <p:sp>
        <p:nvSpPr>
          <p:cNvPr id="99" name="PlaceHolder 3"/>
          <p:cNvSpPr>
            <a:spLocks noGrp="1"/>
          </p:cNvSpPr>
          <p:nvPr>
            <p:ph type="ftr"/>
          </p:nvPr>
        </p:nvSpPr>
        <p:spPr>
          <a:xfrm>
            <a:off x="1876320" y="5410080"/>
            <a:ext cx="5124600" cy="364680"/>
          </a:xfrm>
          <a:prstGeom prst="rect">
            <a:avLst/>
          </a:prstGeom>
        </p:spPr>
        <p:txBody>
          <a:bodyPr anchor="ctr">
            <a:noAutofit/>
          </a:bodyPr>
          <a:lstStyle/>
          <a:p>
            <a:endParaRPr lang="en-US" sz="2400" b="0" strike="noStrike" spc="-1">
              <a:latin typeface="Times New Roman"/>
            </a:endParaRPr>
          </a:p>
        </p:txBody>
      </p:sp>
      <p:sp>
        <p:nvSpPr>
          <p:cNvPr id="100" name="PlaceHolder 4"/>
          <p:cNvSpPr>
            <a:spLocks noGrp="1"/>
          </p:cNvSpPr>
          <p:nvPr>
            <p:ph type="sldNum"/>
          </p:nvPr>
        </p:nvSpPr>
        <p:spPr>
          <a:xfrm>
            <a:off x="9896760" y="5410080"/>
            <a:ext cx="770760" cy="364680"/>
          </a:xfrm>
          <a:prstGeom prst="rect">
            <a:avLst/>
          </a:prstGeom>
        </p:spPr>
        <p:txBody>
          <a:bodyPr anchor="ctr">
            <a:noAutofit/>
          </a:bodyPr>
          <a:lstStyle/>
          <a:p>
            <a:pPr algn="r">
              <a:lnSpc>
                <a:spcPct val="100000"/>
              </a:lnSpc>
              <a:tabLst>
                <a:tab pos="0" algn="l"/>
              </a:tabLst>
            </a:pPr>
            <a:fld id="{0F4BD0E7-DF88-4A38-9188-F84B8834D4AF}" type="slidenum">
              <a:rPr lang="en-US" sz="1050" b="0" strike="noStrike" spc="-1">
                <a:solidFill>
                  <a:srgbClr val="FFFFFF"/>
                </a:solidFill>
                <a:latin typeface="Twentieth Century"/>
                <a:ea typeface="Twentieth Century"/>
              </a:rPr>
              <a:t>‹#›</a:t>
            </a:fld>
            <a:endParaRPr lang="en-US" sz="1050" b="0" strike="noStrike" spc="-1">
              <a:latin typeface="Times New Roman"/>
            </a:endParaRPr>
          </a:p>
        </p:txBody>
      </p:sp>
      <p:sp>
        <p:nvSpPr>
          <p:cNvPr id="101"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276" name="Google Shape;10;p1" descr="\\DROBO-FS\QuickDrops\JB\PPTX NG\Droplets\LightingOverlay.png"/>
          <p:cNvPicPr/>
          <p:nvPr/>
        </p:nvPicPr>
        <p:blipFill>
          <a:blip r:embed="rId15">
            <a:alphaModFix amt="30000"/>
          </a:blip>
          <a:stretch/>
        </p:blipFill>
        <p:spPr>
          <a:xfrm>
            <a:off x="0" y="0"/>
            <a:ext cx="12191760" cy="6857640"/>
          </a:xfrm>
          <a:prstGeom prst="rect">
            <a:avLst/>
          </a:prstGeom>
          <a:ln w="0">
            <a:noFill/>
          </a:ln>
        </p:spPr>
      </p:pic>
      <p:grpSp>
        <p:nvGrpSpPr>
          <p:cNvPr id="277" name="Google Shape;11;p1"/>
          <p:cNvGrpSpPr/>
          <p:nvPr/>
        </p:nvGrpSpPr>
        <p:grpSpPr>
          <a:xfrm>
            <a:off x="-14400" y="0"/>
            <a:ext cx="12053520" cy="6857640"/>
            <a:chOff x="-14400" y="0"/>
            <a:chExt cx="12053520" cy="6857640"/>
          </a:xfrm>
        </p:grpSpPr>
        <p:grpSp>
          <p:nvGrpSpPr>
            <p:cNvPr id="278" name="Google Shape;12;p1"/>
            <p:cNvGrpSpPr/>
            <p:nvPr/>
          </p:nvGrpSpPr>
          <p:grpSpPr>
            <a:xfrm>
              <a:off x="-14400" y="0"/>
              <a:ext cx="1220760" cy="6857640"/>
              <a:chOff x="-14400" y="0"/>
              <a:chExt cx="1220760" cy="6857640"/>
            </a:xfrm>
          </p:grpSpPr>
          <p:sp>
            <p:nvSpPr>
              <p:cNvPr id="279" name="Google Shape;13;p1"/>
              <p:cNvSpPr/>
              <p:nvPr/>
            </p:nvSpPr>
            <p:spPr>
              <a:xfrm>
                <a:off x="114480" y="468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80" name="Google Shape;14;p1"/>
              <p:cNvSpPr/>
              <p:nvPr/>
            </p:nvSpPr>
            <p:spPr>
              <a:xfrm>
                <a:off x="3348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81" name="Google Shape;15;p1"/>
              <p:cNvSpPr/>
              <p:nvPr/>
            </p:nvSpPr>
            <p:spPr>
              <a:xfrm>
                <a:off x="2844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82" name="Google Shape;16;p1"/>
              <p:cNvSpPr/>
              <p:nvPr/>
            </p:nvSpPr>
            <p:spPr>
              <a:xfrm>
                <a:off x="200160" y="4680"/>
                <a:ext cx="369360" cy="181080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83" name="Google Shape;17;p1"/>
              <p:cNvSpPr/>
              <p:nvPr/>
            </p:nvSpPr>
            <p:spPr>
              <a:xfrm>
                <a:off x="503280" y="1801800"/>
                <a:ext cx="190080" cy="18864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84" name="Google Shape;18;p1"/>
              <p:cNvSpPr/>
              <p:nvPr/>
            </p:nvSpPr>
            <p:spPr>
              <a:xfrm>
                <a:off x="285840" y="4680"/>
                <a:ext cx="369360" cy="142992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85" name="Google Shape;19;p1"/>
              <p:cNvSpPr/>
              <p:nvPr/>
            </p:nvSpPr>
            <p:spPr>
              <a:xfrm>
                <a:off x="54612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86" name="Google Shape;20;p1"/>
              <p:cNvSpPr/>
              <p:nvPr/>
            </p:nvSpPr>
            <p:spPr>
              <a:xfrm>
                <a:off x="588960" y="1420920"/>
                <a:ext cx="190080" cy="19008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87" name="Google Shape;21;p1"/>
              <p:cNvSpPr/>
              <p:nvPr/>
            </p:nvSpPr>
            <p:spPr>
              <a:xfrm>
                <a:off x="58896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88" name="Google Shape;22;p1"/>
              <p:cNvSpPr/>
              <p:nvPr/>
            </p:nvSpPr>
            <p:spPr>
              <a:xfrm>
                <a:off x="641520" y="0"/>
                <a:ext cx="421920" cy="52668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89" name="Google Shape;23;p1"/>
              <p:cNvSpPr/>
              <p:nvPr/>
            </p:nvSpPr>
            <p:spPr>
              <a:xfrm>
                <a:off x="102060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90" name="Google Shape;24;p1"/>
              <p:cNvSpPr/>
              <p:nvPr/>
            </p:nvSpPr>
            <p:spPr>
              <a:xfrm>
                <a:off x="-4680" y="9360"/>
                <a:ext cx="360" cy="360"/>
              </a:xfrm>
              <a:custGeom>
                <a:avLst/>
                <a:gdLst/>
                <a:ahLst/>
                <a:cxnLst/>
                <a:rect l="l" t="t" r="r" b="b"/>
                <a:pathLst>
                  <a:path w="21600" h="21600">
                    <a:moveTo>
                      <a:pt x="0" y="0"/>
                    </a:moveTo>
                    <a:lnTo>
                      <a:pt x="21600" y="21600"/>
                    </a:lnTo>
                  </a:path>
                </a:pathLst>
              </a:custGeom>
              <a:gradFill rotWithShape="0">
                <a:gsLst>
                  <a:gs pos="0">
                    <a:srgbClr val="82FFFF"/>
                  </a:gs>
                  <a:gs pos="100000">
                    <a:srgbClr val="3B95DE"/>
                  </a:gs>
                </a:gsLst>
                <a:lin ang="5400000"/>
              </a:gradFill>
              <a:ln w="9525">
                <a:solidFill>
                  <a:srgbClr val="FFFFFF"/>
                </a:solidFill>
                <a:miter/>
              </a:ln>
            </p:spPr>
            <p:style>
              <a:lnRef idx="0">
                <a:scrgbClr r="0" g="0" b="0"/>
              </a:lnRef>
              <a:fillRef idx="0">
                <a:scrgbClr r="0" g="0" b="0"/>
              </a:fillRef>
              <a:effectRef idx="0">
                <a:scrgbClr r="0" g="0" b="0"/>
              </a:effectRef>
              <a:fontRef idx="minor"/>
            </p:style>
          </p:sp>
          <p:sp>
            <p:nvSpPr>
              <p:cNvPr id="291" name="Google Shape;25;p1"/>
              <p:cNvSpPr/>
              <p:nvPr/>
            </p:nvSpPr>
            <p:spPr>
              <a:xfrm>
                <a:off x="9360" y="1801800"/>
                <a:ext cx="123480" cy="12672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92" name="Google Shape;26;p1"/>
              <p:cNvSpPr/>
              <p:nvPr/>
            </p:nvSpPr>
            <p:spPr>
              <a:xfrm>
                <a:off x="-9360" y="3549600"/>
                <a:ext cx="147240" cy="48060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93" name="Google Shape;27;p1"/>
              <p:cNvSpPr/>
              <p:nvPr/>
            </p:nvSpPr>
            <p:spPr>
              <a:xfrm>
                <a:off x="12852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94" name="Google Shape;28;p1"/>
              <p:cNvSpPr/>
              <p:nvPr/>
            </p:nvSpPr>
            <p:spPr>
              <a:xfrm>
                <a:off x="204840" y="1849320"/>
                <a:ext cx="114120" cy="10764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95" name="Google Shape;29;p1"/>
              <p:cNvSpPr/>
              <p:nvPr/>
            </p:nvSpPr>
            <p:spPr>
              <a:xfrm>
                <a:off x="133200" y="466236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96" name="Google Shape;30;p1"/>
              <p:cNvSpPr/>
              <p:nvPr/>
            </p:nvSpPr>
            <p:spPr>
              <a:xfrm>
                <a:off x="223920" y="5041800"/>
                <a:ext cx="369360" cy="180144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97" name="Google Shape;31;p1"/>
              <p:cNvSpPr/>
              <p:nvPr/>
            </p:nvSpPr>
            <p:spPr>
              <a:xfrm>
                <a:off x="5256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98" name="Google Shape;32;p1"/>
              <p:cNvSpPr/>
              <p:nvPr/>
            </p:nvSpPr>
            <p:spPr>
              <a:xfrm>
                <a:off x="-14400" y="5627520"/>
                <a:ext cx="85320" cy="121572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299" name="Google Shape;33;p1"/>
              <p:cNvSpPr/>
              <p:nvPr/>
            </p:nvSpPr>
            <p:spPr>
              <a:xfrm>
                <a:off x="52704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300" name="Google Shape;34;p1"/>
              <p:cNvSpPr/>
              <p:nvPr/>
            </p:nvSpPr>
            <p:spPr>
              <a:xfrm>
                <a:off x="309600" y="5423040"/>
                <a:ext cx="374400" cy="142524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301" name="Google Shape;35;p1"/>
              <p:cNvSpPr/>
              <p:nvPr/>
            </p:nvSpPr>
            <p:spPr>
              <a:xfrm>
                <a:off x="56988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302" name="Google Shape;36;p1"/>
              <p:cNvSpPr/>
              <p:nvPr/>
            </p:nvSpPr>
            <p:spPr>
              <a:xfrm>
                <a:off x="61272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303" name="Google Shape;37;p1"/>
              <p:cNvSpPr/>
              <p:nvPr/>
            </p:nvSpPr>
            <p:spPr>
              <a:xfrm>
                <a:off x="61272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304" name="Google Shape;38;p1"/>
              <p:cNvSpPr/>
              <p:nvPr/>
            </p:nvSpPr>
            <p:spPr>
              <a:xfrm>
                <a:off x="669960" y="6330960"/>
                <a:ext cx="417240" cy="5173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sp>
            <p:nvSpPr>
              <p:cNvPr id="305" name="Google Shape;39;p1"/>
              <p:cNvSpPr/>
              <p:nvPr/>
            </p:nvSpPr>
            <p:spPr>
              <a:xfrm>
                <a:off x="104940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sp>
        </p:grpSp>
        <p:grpSp>
          <p:nvGrpSpPr>
            <p:cNvPr id="306" name="Google Shape;40;p1"/>
            <p:cNvGrpSpPr/>
            <p:nvPr/>
          </p:nvGrpSpPr>
          <p:grpSpPr>
            <a:xfrm>
              <a:off x="11364840" y="0"/>
              <a:ext cx="674280" cy="6848280"/>
              <a:chOff x="11364840" y="0"/>
              <a:chExt cx="674280" cy="6848280"/>
            </a:xfrm>
          </p:grpSpPr>
          <p:sp>
            <p:nvSpPr>
              <p:cNvPr id="307" name="Google Shape;41;p1"/>
              <p:cNvSpPr/>
              <p:nvPr/>
            </p:nvSpPr>
            <p:spPr>
              <a:xfrm>
                <a:off x="11484000" y="0"/>
                <a:ext cx="417240" cy="512280"/>
              </a:xfrm>
              <a:custGeom>
                <a:avLst/>
                <a:gdLst/>
                <a:ahLst/>
                <a:cxn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08" name="Google Shape;42;p1"/>
              <p:cNvSpPr/>
              <p:nvPr/>
            </p:nvSpPr>
            <p:spPr>
              <a:xfrm>
                <a:off x="11364840" y="474840"/>
                <a:ext cx="156960" cy="151920"/>
              </a:xfrm>
              <a:custGeom>
                <a:avLst/>
                <a:gdLst/>
                <a:ahLst/>
                <a:cxn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09" name="Google Shape;43;p1"/>
              <p:cNvSpPr/>
              <p:nvPr/>
            </p:nvSpPr>
            <p:spPr>
              <a:xfrm>
                <a:off x="11631600" y="1539720"/>
                <a:ext cx="18864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10" name="Google Shape;44;p1"/>
              <p:cNvSpPr/>
              <p:nvPr/>
            </p:nvSpPr>
            <p:spPr>
              <a:xfrm>
                <a:off x="11531520" y="5694480"/>
                <a:ext cx="298080" cy="1153800"/>
              </a:xfrm>
              <a:custGeom>
                <a:avLst/>
                <a:gdLst/>
                <a:ahLst/>
                <a:cxn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11" name="Google Shape;45;p1"/>
              <p:cNvSpPr/>
              <p:nvPr/>
            </p:nvSpPr>
            <p:spPr>
              <a:xfrm>
                <a:off x="11773080" y="5551560"/>
                <a:ext cx="156960" cy="155160"/>
              </a:xfrm>
              <a:custGeom>
                <a:avLst/>
                <a:gdLst/>
                <a:ahLst/>
                <a:cxn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12" name="Google Shape;46;p1"/>
              <p:cNvSpPr/>
              <p:nvPr/>
            </p:nvSpPr>
            <p:spPr>
              <a:xfrm>
                <a:off x="11711160" y="4680"/>
                <a:ext cx="304560" cy="1544400"/>
              </a:xfrm>
              <a:custGeom>
                <a:avLst/>
                <a:gdLst/>
                <a:ahLst/>
                <a:cxn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13" name="Google Shape;47;p1"/>
              <p:cNvSpPr/>
              <p:nvPr/>
            </p:nvSpPr>
            <p:spPr>
              <a:xfrm>
                <a:off x="11636280" y="4867200"/>
                <a:ext cx="18864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14" name="Google Shape;48;p1"/>
              <p:cNvSpPr/>
              <p:nvPr/>
            </p:nvSpPr>
            <p:spPr>
              <a:xfrm>
                <a:off x="11441160" y="5046840"/>
                <a:ext cx="307440" cy="1801440"/>
              </a:xfrm>
              <a:custGeom>
                <a:avLst/>
                <a:gdLst/>
                <a:ahLst/>
                <a:cxn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15" name="Google Shape;49;p1"/>
              <p:cNvSpPr/>
              <p:nvPr/>
            </p:nvSpPr>
            <p:spPr>
              <a:xfrm>
                <a:off x="11849040" y="641664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sp>
            <p:nvSpPr>
              <p:cNvPr id="316" name="Google Shape;50;p1"/>
              <p:cNvSpPr/>
              <p:nvPr/>
            </p:nvSpPr>
            <p:spPr>
              <a:xfrm>
                <a:off x="11939760" y="6595920"/>
                <a:ext cx="23400" cy="252000"/>
              </a:xfrm>
              <a:prstGeom prst="rect">
                <a:avLst/>
              </a:prstGeom>
              <a:gradFill rotWithShape="0">
                <a:gsLst>
                  <a:gs pos="0">
                    <a:srgbClr val="82FFFF">
                      <a:alpha val="80000"/>
                    </a:srgbClr>
                  </a:gs>
                  <a:gs pos="100000">
                    <a:srgbClr val="3B95DE">
                      <a:alpha val="60000"/>
                    </a:srgbClr>
                  </a:gs>
                </a:gsLst>
                <a:lin ang="5400000"/>
              </a:gradFill>
              <a:ln w="0">
                <a:noFill/>
              </a:ln>
            </p:spPr>
            <p:style>
              <a:lnRef idx="0">
                <a:scrgbClr r="0" g="0" b="0"/>
              </a:lnRef>
              <a:fillRef idx="0">
                <a:scrgbClr r="0" g="0" b="0"/>
              </a:fillRef>
              <a:effectRef idx="0">
                <a:scrgbClr r="0" g="0" b="0"/>
              </a:effectRef>
              <a:fontRef idx="minor"/>
            </p:style>
          </p:sp>
        </p:grpSp>
      </p:grpSp>
      <p:sp>
        <p:nvSpPr>
          <p:cNvPr id="317" name="PlaceHolder 1"/>
          <p:cNvSpPr>
            <a:spLocks noGrp="1"/>
          </p:cNvSpPr>
          <p:nvPr>
            <p:ph type="title"/>
          </p:nvPr>
        </p:nvSpPr>
        <p:spPr>
          <a:xfrm>
            <a:off x="1141560" y="618480"/>
            <a:ext cx="9905760" cy="1478160"/>
          </a:xfrm>
          <a:prstGeom prst="rect">
            <a:avLst/>
          </a:prstGeom>
        </p:spPr>
        <p:txBody>
          <a:bodyPr anchor="ctr">
            <a:normAutofit/>
          </a:bodyPr>
          <a:lstStyle/>
          <a:p>
            <a:r>
              <a:rPr lang="en-US" sz="3600" b="0" strike="noStrike" spc="-1">
                <a:solidFill>
                  <a:srgbClr val="000000"/>
                </a:solidFill>
                <a:latin typeface="Arial"/>
              </a:rPr>
              <a:t>Click to edit the title text format</a:t>
            </a:r>
          </a:p>
        </p:txBody>
      </p:sp>
      <p:sp>
        <p:nvSpPr>
          <p:cNvPr id="318" name="PlaceHolder 2"/>
          <p:cNvSpPr>
            <a:spLocks noGrp="1"/>
          </p:cNvSpPr>
          <p:nvPr>
            <p:ph type="body"/>
          </p:nvPr>
        </p:nvSpPr>
        <p:spPr>
          <a:xfrm>
            <a:off x="1141560" y="2249640"/>
            <a:ext cx="9905760" cy="3541320"/>
          </a:xfrm>
          <a:prstGeom prst="rect">
            <a:avLst/>
          </a:prstGeom>
        </p:spPr>
        <p:txBody>
          <a:bodyPr>
            <a:normAutofit/>
          </a:bodyPr>
          <a:lstStyle/>
          <a:p>
            <a:pPr marL="432000" indent="-324000">
              <a:spcBef>
                <a:spcPts val="1417"/>
              </a:spcBef>
              <a:buClr>
                <a:srgbClr val="000000"/>
              </a:buClr>
              <a:buSzPct val="45000"/>
              <a:buFont typeface="Wingdings" charset="2"/>
              <a:buChar char=""/>
            </a:pPr>
            <a:r>
              <a:rPr lang="en-US" sz="2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400" b="0" strike="noStrike" spc="-1">
                <a:solidFill>
                  <a:srgbClr val="000000"/>
                </a:solidFill>
                <a:latin typeface="Arial"/>
              </a:rPr>
              <a:t>Seventh Outline Level</a:t>
            </a:r>
          </a:p>
        </p:txBody>
      </p:sp>
      <p:sp>
        <p:nvSpPr>
          <p:cNvPr id="319" name="PlaceHolder 3"/>
          <p:cNvSpPr>
            <a:spLocks noGrp="1"/>
          </p:cNvSpPr>
          <p:nvPr>
            <p:ph type="dt"/>
          </p:nvPr>
        </p:nvSpPr>
        <p:spPr>
          <a:xfrm>
            <a:off x="7457040" y="5883120"/>
            <a:ext cx="2742840" cy="364680"/>
          </a:xfrm>
          <a:prstGeom prst="rect">
            <a:avLst/>
          </a:prstGeom>
        </p:spPr>
        <p:txBody>
          <a:bodyPr anchor="ctr">
            <a:noAutofit/>
          </a:bodyPr>
          <a:lstStyle/>
          <a:p>
            <a:endParaRPr lang="en-US" sz="2400" b="0" strike="noStrike" spc="-1">
              <a:latin typeface="Times New Roman"/>
            </a:endParaRPr>
          </a:p>
        </p:txBody>
      </p:sp>
      <p:sp>
        <p:nvSpPr>
          <p:cNvPr id="320" name="PlaceHolder 4"/>
          <p:cNvSpPr>
            <a:spLocks noGrp="1"/>
          </p:cNvSpPr>
          <p:nvPr>
            <p:ph type="ftr"/>
          </p:nvPr>
        </p:nvSpPr>
        <p:spPr>
          <a:xfrm>
            <a:off x="1141560" y="5883120"/>
            <a:ext cx="6238800" cy="364680"/>
          </a:xfrm>
          <a:prstGeom prst="rect">
            <a:avLst/>
          </a:prstGeom>
        </p:spPr>
        <p:txBody>
          <a:bodyPr anchor="ctr">
            <a:noAutofit/>
          </a:bodyPr>
          <a:lstStyle/>
          <a:p>
            <a:endParaRPr lang="en-US" sz="2400" b="0" strike="noStrike" spc="-1">
              <a:latin typeface="Times New Roman"/>
            </a:endParaRPr>
          </a:p>
        </p:txBody>
      </p:sp>
      <p:sp>
        <p:nvSpPr>
          <p:cNvPr id="321" name="PlaceHolder 5"/>
          <p:cNvSpPr>
            <a:spLocks noGrp="1"/>
          </p:cNvSpPr>
          <p:nvPr>
            <p:ph type="sldNum"/>
          </p:nvPr>
        </p:nvSpPr>
        <p:spPr>
          <a:xfrm>
            <a:off x="10276200" y="5883120"/>
            <a:ext cx="770760" cy="364680"/>
          </a:xfrm>
          <a:prstGeom prst="rect">
            <a:avLst/>
          </a:prstGeom>
        </p:spPr>
        <p:txBody>
          <a:bodyPr anchor="ctr">
            <a:noAutofit/>
          </a:bodyPr>
          <a:lstStyle/>
          <a:p>
            <a:pPr algn="r">
              <a:lnSpc>
                <a:spcPct val="100000"/>
              </a:lnSpc>
              <a:tabLst>
                <a:tab pos="0" algn="l"/>
              </a:tabLst>
            </a:pPr>
            <a:fld id="{2C616579-CCA8-4BE1-A40E-187609118C03}" type="slidenum">
              <a:rPr lang="en-US" sz="1050" b="0" strike="noStrike" spc="-1">
                <a:solidFill>
                  <a:srgbClr val="FFFFFF"/>
                </a:solidFill>
                <a:latin typeface="Twentieth Century"/>
                <a:ea typeface="Twentieth Century"/>
              </a:rPr>
              <a:t>‹#›</a:t>
            </a:fld>
            <a:endParaRPr lang="en-US"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358" name="Google Shape;235;p19" descr="\\DROBO-FS\QuickDrops\JB\PPTX NG\Droplets\LightingOverlay.png"/>
          <p:cNvPicPr/>
          <p:nvPr/>
        </p:nvPicPr>
        <p:blipFill>
          <a:blip r:embed="rId15">
            <a:alphaModFix amt="30000"/>
          </a:blip>
          <a:stretch/>
        </p:blipFill>
        <p:spPr>
          <a:xfrm>
            <a:off x="0" y="0"/>
            <a:ext cx="12191760" cy="6857640"/>
          </a:xfrm>
          <a:prstGeom prst="rect">
            <a:avLst/>
          </a:prstGeom>
          <a:ln w="0">
            <a:noFill/>
          </a:ln>
        </p:spPr>
      </p:pic>
      <p:grpSp>
        <p:nvGrpSpPr>
          <p:cNvPr id="359" name="Google Shape;236;p19"/>
          <p:cNvGrpSpPr/>
          <p:nvPr/>
        </p:nvGrpSpPr>
        <p:grpSpPr>
          <a:xfrm>
            <a:off x="-14400" y="0"/>
            <a:ext cx="12053520" cy="6857640"/>
            <a:chOff x="-14400" y="0"/>
            <a:chExt cx="12053520" cy="6857640"/>
          </a:xfrm>
        </p:grpSpPr>
        <p:grpSp>
          <p:nvGrpSpPr>
            <p:cNvPr id="360" name="Google Shape;237;p19"/>
            <p:cNvGrpSpPr/>
            <p:nvPr/>
          </p:nvGrpSpPr>
          <p:grpSpPr>
            <a:xfrm>
              <a:off x="-14400" y="0"/>
              <a:ext cx="1220760" cy="6857640"/>
              <a:chOff x="-14400" y="0"/>
              <a:chExt cx="1220760" cy="6857640"/>
            </a:xfrm>
          </p:grpSpPr>
          <p:sp>
            <p:nvSpPr>
              <p:cNvPr id="361" name="Google Shape;238;p19"/>
              <p:cNvSpPr/>
              <p:nvPr/>
            </p:nvSpPr>
            <p:spPr>
              <a:xfrm>
                <a:off x="114480" y="4680"/>
                <a:ext cx="23400" cy="2180880"/>
              </a:xfrm>
              <a:prstGeom prst="rect">
                <a:avLst/>
              </a:pr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62" name="Google Shape;239;p19"/>
              <p:cNvSpPr/>
              <p:nvPr/>
            </p:nvSpPr>
            <p:spPr>
              <a:xfrm>
                <a:off x="3348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63" name="Google Shape;240;p19"/>
              <p:cNvSpPr/>
              <p:nvPr/>
            </p:nvSpPr>
            <p:spPr>
              <a:xfrm>
                <a:off x="2844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64" name="Google Shape;241;p19"/>
              <p:cNvSpPr/>
              <p:nvPr/>
            </p:nvSpPr>
            <p:spPr>
              <a:xfrm>
                <a:off x="200160" y="4680"/>
                <a:ext cx="369360" cy="181080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65" name="Google Shape;242;p19"/>
              <p:cNvSpPr/>
              <p:nvPr/>
            </p:nvSpPr>
            <p:spPr>
              <a:xfrm>
                <a:off x="503280" y="1801800"/>
                <a:ext cx="190080" cy="18864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66" name="Google Shape;243;p19"/>
              <p:cNvSpPr/>
              <p:nvPr/>
            </p:nvSpPr>
            <p:spPr>
              <a:xfrm>
                <a:off x="285840" y="4680"/>
                <a:ext cx="369360" cy="142992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67" name="Google Shape;244;p19"/>
              <p:cNvSpPr/>
              <p:nvPr/>
            </p:nvSpPr>
            <p:spPr>
              <a:xfrm>
                <a:off x="54612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68" name="Google Shape;245;p19"/>
              <p:cNvSpPr/>
              <p:nvPr/>
            </p:nvSpPr>
            <p:spPr>
              <a:xfrm>
                <a:off x="588960" y="1420920"/>
                <a:ext cx="190080" cy="19008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69" name="Google Shape;246;p19"/>
              <p:cNvSpPr/>
              <p:nvPr/>
            </p:nvSpPr>
            <p:spPr>
              <a:xfrm>
                <a:off x="58896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70" name="Google Shape;247;p19"/>
              <p:cNvSpPr/>
              <p:nvPr/>
            </p:nvSpPr>
            <p:spPr>
              <a:xfrm>
                <a:off x="641520" y="0"/>
                <a:ext cx="421920" cy="52668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71" name="Google Shape;248;p19"/>
              <p:cNvSpPr/>
              <p:nvPr/>
            </p:nvSpPr>
            <p:spPr>
              <a:xfrm>
                <a:off x="102060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72" name="Google Shape;249;p19"/>
              <p:cNvSpPr/>
              <p:nvPr/>
            </p:nvSpPr>
            <p:spPr>
              <a:xfrm>
                <a:off x="-4680" y="9360"/>
                <a:ext cx="360" cy="360"/>
              </a:xfrm>
              <a:custGeom>
                <a:avLst/>
                <a:gdLst/>
                <a:ahLst/>
                <a:cxnLst/>
                <a:rect l="l" t="t" r="r" b="b"/>
                <a:pathLst>
                  <a:path w="21600" h="21600">
                    <a:moveTo>
                      <a:pt x="0" y="0"/>
                    </a:moveTo>
                    <a:lnTo>
                      <a:pt x="21600" y="21600"/>
                    </a:lnTo>
                  </a:path>
                </a:pathLst>
              </a:custGeom>
              <a:gradFill rotWithShape="0">
                <a:gsLst>
                  <a:gs pos="0">
                    <a:srgbClr val="134770"/>
                  </a:gs>
                  <a:gs pos="100000">
                    <a:srgbClr val="B3FFFF"/>
                  </a:gs>
                </a:gsLst>
                <a:lin ang="5400000"/>
              </a:gradFill>
              <a:ln w="9525">
                <a:solidFill>
                  <a:srgbClr val="FFFFFF"/>
                </a:solidFill>
                <a:miter/>
              </a:ln>
            </p:spPr>
            <p:style>
              <a:lnRef idx="0">
                <a:scrgbClr r="0" g="0" b="0"/>
              </a:lnRef>
              <a:fillRef idx="0">
                <a:scrgbClr r="0" g="0" b="0"/>
              </a:fillRef>
              <a:effectRef idx="0">
                <a:scrgbClr r="0" g="0" b="0"/>
              </a:effectRef>
              <a:fontRef idx="minor"/>
            </p:style>
          </p:sp>
          <p:sp>
            <p:nvSpPr>
              <p:cNvPr id="373" name="Google Shape;250;p19"/>
              <p:cNvSpPr/>
              <p:nvPr/>
            </p:nvSpPr>
            <p:spPr>
              <a:xfrm>
                <a:off x="9360" y="1801800"/>
                <a:ext cx="123480" cy="12672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74" name="Google Shape;251;p19"/>
              <p:cNvSpPr/>
              <p:nvPr/>
            </p:nvSpPr>
            <p:spPr>
              <a:xfrm>
                <a:off x="-9360" y="3549600"/>
                <a:ext cx="147240" cy="48060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75" name="Google Shape;252;p19"/>
              <p:cNvSpPr/>
              <p:nvPr/>
            </p:nvSpPr>
            <p:spPr>
              <a:xfrm>
                <a:off x="12852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76" name="Google Shape;253;p19"/>
              <p:cNvSpPr/>
              <p:nvPr/>
            </p:nvSpPr>
            <p:spPr>
              <a:xfrm>
                <a:off x="204840" y="1849320"/>
                <a:ext cx="114120" cy="10764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77" name="Google Shape;254;p19"/>
              <p:cNvSpPr/>
              <p:nvPr/>
            </p:nvSpPr>
            <p:spPr>
              <a:xfrm>
                <a:off x="133200" y="4662360"/>
                <a:ext cx="23400" cy="2180880"/>
              </a:xfrm>
              <a:prstGeom prst="rect">
                <a:avLst/>
              </a:pr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78" name="Google Shape;255;p19"/>
              <p:cNvSpPr/>
              <p:nvPr/>
            </p:nvSpPr>
            <p:spPr>
              <a:xfrm>
                <a:off x="223920" y="5041800"/>
                <a:ext cx="369360" cy="180144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79" name="Google Shape;256;p19"/>
              <p:cNvSpPr/>
              <p:nvPr/>
            </p:nvSpPr>
            <p:spPr>
              <a:xfrm>
                <a:off x="5256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80" name="Google Shape;257;p19"/>
              <p:cNvSpPr/>
              <p:nvPr/>
            </p:nvSpPr>
            <p:spPr>
              <a:xfrm>
                <a:off x="-14400" y="5627520"/>
                <a:ext cx="85320" cy="121572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81" name="Google Shape;258;p19"/>
              <p:cNvSpPr/>
              <p:nvPr/>
            </p:nvSpPr>
            <p:spPr>
              <a:xfrm>
                <a:off x="52704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82" name="Google Shape;259;p19"/>
              <p:cNvSpPr/>
              <p:nvPr/>
            </p:nvSpPr>
            <p:spPr>
              <a:xfrm>
                <a:off x="309600" y="5423040"/>
                <a:ext cx="374400" cy="142524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83" name="Google Shape;260;p19"/>
              <p:cNvSpPr/>
              <p:nvPr/>
            </p:nvSpPr>
            <p:spPr>
              <a:xfrm>
                <a:off x="56988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84" name="Google Shape;261;p19"/>
              <p:cNvSpPr/>
              <p:nvPr/>
            </p:nvSpPr>
            <p:spPr>
              <a:xfrm>
                <a:off x="61272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85" name="Google Shape;262;p19"/>
              <p:cNvSpPr/>
              <p:nvPr/>
            </p:nvSpPr>
            <p:spPr>
              <a:xfrm>
                <a:off x="61272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86" name="Google Shape;263;p19"/>
              <p:cNvSpPr/>
              <p:nvPr/>
            </p:nvSpPr>
            <p:spPr>
              <a:xfrm>
                <a:off x="669960" y="6330960"/>
                <a:ext cx="417240" cy="5173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sp>
            <p:nvSpPr>
              <p:cNvPr id="387" name="Google Shape;264;p19"/>
              <p:cNvSpPr/>
              <p:nvPr/>
            </p:nvSpPr>
            <p:spPr>
              <a:xfrm>
                <a:off x="104940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sp>
        </p:grpSp>
        <p:grpSp>
          <p:nvGrpSpPr>
            <p:cNvPr id="388" name="Google Shape;265;p19"/>
            <p:cNvGrpSpPr/>
            <p:nvPr/>
          </p:nvGrpSpPr>
          <p:grpSpPr>
            <a:xfrm>
              <a:off x="11364840" y="0"/>
              <a:ext cx="674280" cy="6848280"/>
              <a:chOff x="11364840" y="0"/>
              <a:chExt cx="674280" cy="6848280"/>
            </a:xfrm>
          </p:grpSpPr>
          <p:sp>
            <p:nvSpPr>
              <p:cNvPr id="389" name="Google Shape;266;p19"/>
              <p:cNvSpPr/>
              <p:nvPr/>
            </p:nvSpPr>
            <p:spPr>
              <a:xfrm>
                <a:off x="11484000" y="0"/>
                <a:ext cx="417240" cy="512280"/>
              </a:xfrm>
              <a:custGeom>
                <a:avLst/>
                <a:gdLst/>
                <a:ahLst/>
                <a:cxn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sp>
          <p:sp>
            <p:nvSpPr>
              <p:cNvPr id="390" name="Google Shape;267;p19"/>
              <p:cNvSpPr/>
              <p:nvPr/>
            </p:nvSpPr>
            <p:spPr>
              <a:xfrm>
                <a:off x="11364840" y="474840"/>
                <a:ext cx="156960" cy="151920"/>
              </a:xfrm>
              <a:custGeom>
                <a:avLst/>
                <a:gdLst/>
                <a:ahLst/>
                <a:cxn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sp>
          <p:sp>
            <p:nvSpPr>
              <p:cNvPr id="391" name="Google Shape;268;p19"/>
              <p:cNvSpPr/>
              <p:nvPr/>
            </p:nvSpPr>
            <p:spPr>
              <a:xfrm>
                <a:off x="11631600" y="1539720"/>
                <a:ext cx="18864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sp>
          <p:sp>
            <p:nvSpPr>
              <p:cNvPr id="392" name="Google Shape;269;p19"/>
              <p:cNvSpPr/>
              <p:nvPr/>
            </p:nvSpPr>
            <p:spPr>
              <a:xfrm>
                <a:off x="11531520" y="5694480"/>
                <a:ext cx="298080" cy="1153800"/>
              </a:xfrm>
              <a:custGeom>
                <a:avLst/>
                <a:gdLst/>
                <a:ahLst/>
                <a:cxn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sp>
          <p:sp>
            <p:nvSpPr>
              <p:cNvPr id="393" name="Google Shape;270;p19"/>
              <p:cNvSpPr/>
              <p:nvPr/>
            </p:nvSpPr>
            <p:spPr>
              <a:xfrm>
                <a:off x="11773080" y="5551560"/>
                <a:ext cx="156960" cy="155160"/>
              </a:xfrm>
              <a:custGeom>
                <a:avLst/>
                <a:gdLst/>
                <a:ahLst/>
                <a:cxn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sp>
          <p:sp>
            <p:nvSpPr>
              <p:cNvPr id="394" name="Google Shape;271;p19"/>
              <p:cNvSpPr/>
              <p:nvPr/>
            </p:nvSpPr>
            <p:spPr>
              <a:xfrm>
                <a:off x="11711160" y="4680"/>
                <a:ext cx="304560" cy="1544400"/>
              </a:xfrm>
              <a:custGeom>
                <a:avLst/>
                <a:gdLst/>
                <a:ahLst/>
                <a:cxn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sp>
          <p:sp>
            <p:nvSpPr>
              <p:cNvPr id="395" name="Google Shape;272;p19"/>
              <p:cNvSpPr/>
              <p:nvPr/>
            </p:nvSpPr>
            <p:spPr>
              <a:xfrm>
                <a:off x="11636280" y="4867200"/>
                <a:ext cx="18864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sp>
          <p:sp>
            <p:nvSpPr>
              <p:cNvPr id="396" name="Google Shape;273;p19"/>
              <p:cNvSpPr/>
              <p:nvPr/>
            </p:nvSpPr>
            <p:spPr>
              <a:xfrm>
                <a:off x="11441160" y="5046840"/>
                <a:ext cx="307440" cy="1801440"/>
              </a:xfrm>
              <a:custGeom>
                <a:avLst/>
                <a:gdLst/>
                <a:ahLst/>
                <a:cxn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sp>
          <p:sp>
            <p:nvSpPr>
              <p:cNvPr id="397" name="Google Shape;274;p19"/>
              <p:cNvSpPr/>
              <p:nvPr/>
            </p:nvSpPr>
            <p:spPr>
              <a:xfrm>
                <a:off x="11849040" y="641664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sp>
          <p:sp>
            <p:nvSpPr>
              <p:cNvPr id="398" name="Google Shape;275;p19"/>
              <p:cNvSpPr/>
              <p:nvPr/>
            </p:nvSpPr>
            <p:spPr>
              <a:xfrm>
                <a:off x="11939760" y="6595920"/>
                <a:ext cx="23400" cy="252000"/>
              </a:xfrm>
              <a:prstGeom prst="rect">
                <a:avLst/>
              </a:pr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sp>
        </p:grpSp>
      </p:grpSp>
      <p:sp>
        <p:nvSpPr>
          <p:cNvPr id="399" name="PlaceHolder 1"/>
          <p:cNvSpPr>
            <a:spLocks noGrp="1"/>
          </p:cNvSpPr>
          <p:nvPr>
            <p:ph type="title"/>
          </p:nvPr>
        </p:nvSpPr>
        <p:spPr>
          <a:xfrm>
            <a:off x="1141560" y="618480"/>
            <a:ext cx="9905760" cy="1478160"/>
          </a:xfrm>
          <a:prstGeom prst="rect">
            <a:avLst/>
          </a:prstGeom>
        </p:spPr>
        <p:txBody>
          <a:bodyPr anchor="ctr">
            <a:normAutofit/>
          </a:bodyPr>
          <a:lstStyle/>
          <a:p>
            <a:r>
              <a:rPr lang="en-US" sz="3600" b="0" strike="noStrike" spc="-1">
                <a:solidFill>
                  <a:srgbClr val="000000"/>
                </a:solidFill>
                <a:latin typeface="Arial"/>
              </a:rPr>
              <a:t>Click to edit the title text format</a:t>
            </a:r>
          </a:p>
        </p:txBody>
      </p:sp>
      <p:sp>
        <p:nvSpPr>
          <p:cNvPr id="400" name="PlaceHolder 2"/>
          <p:cNvSpPr>
            <a:spLocks noGrp="1"/>
          </p:cNvSpPr>
          <p:nvPr>
            <p:ph type="body"/>
          </p:nvPr>
        </p:nvSpPr>
        <p:spPr>
          <a:xfrm>
            <a:off x="1141560" y="2249640"/>
            <a:ext cx="9905760" cy="3541320"/>
          </a:xfrm>
          <a:prstGeom prst="rect">
            <a:avLst/>
          </a:prstGeom>
        </p:spPr>
        <p:txBody>
          <a:bodyPr>
            <a:normAutofit/>
          </a:bodyPr>
          <a:lstStyle/>
          <a:p>
            <a:pPr marL="432000" indent="-324000">
              <a:spcBef>
                <a:spcPts val="1417"/>
              </a:spcBef>
              <a:buClr>
                <a:srgbClr val="000000"/>
              </a:buClr>
              <a:buSzPct val="45000"/>
              <a:buFont typeface="Wingdings" charset="2"/>
              <a:buChar char=""/>
            </a:pPr>
            <a:r>
              <a:rPr lang="en-US" sz="2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400" b="0" strike="noStrike" spc="-1">
                <a:solidFill>
                  <a:srgbClr val="000000"/>
                </a:solidFill>
                <a:latin typeface="Arial"/>
              </a:rPr>
              <a:t>Seventh Outline Level</a:t>
            </a:r>
          </a:p>
        </p:txBody>
      </p:sp>
      <p:sp>
        <p:nvSpPr>
          <p:cNvPr id="401" name="PlaceHolder 3"/>
          <p:cNvSpPr>
            <a:spLocks noGrp="1"/>
          </p:cNvSpPr>
          <p:nvPr>
            <p:ph type="dt"/>
          </p:nvPr>
        </p:nvSpPr>
        <p:spPr>
          <a:xfrm>
            <a:off x="7457040" y="5883120"/>
            <a:ext cx="2742840" cy="364680"/>
          </a:xfrm>
          <a:prstGeom prst="rect">
            <a:avLst/>
          </a:prstGeom>
        </p:spPr>
        <p:txBody>
          <a:bodyPr anchor="ctr">
            <a:noAutofit/>
          </a:bodyPr>
          <a:lstStyle/>
          <a:p>
            <a:endParaRPr lang="en-US" sz="2400" b="0" strike="noStrike" spc="-1">
              <a:latin typeface="Times New Roman"/>
            </a:endParaRPr>
          </a:p>
        </p:txBody>
      </p:sp>
      <p:sp>
        <p:nvSpPr>
          <p:cNvPr id="402" name="PlaceHolder 4"/>
          <p:cNvSpPr>
            <a:spLocks noGrp="1"/>
          </p:cNvSpPr>
          <p:nvPr>
            <p:ph type="ftr"/>
          </p:nvPr>
        </p:nvSpPr>
        <p:spPr>
          <a:xfrm>
            <a:off x="1141560" y="5883120"/>
            <a:ext cx="6238800" cy="364680"/>
          </a:xfrm>
          <a:prstGeom prst="rect">
            <a:avLst/>
          </a:prstGeom>
        </p:spPr>
        <p:txBody>
          <a:bodyPr anchor="ctr">
            <a:noAutofit/>
          </a:bodyPr>
          <a:lstStyle/>
          <a:p>
            <a:endParaRPr lang="en-US" sz="2400" b="0" strike="noStrike" spc="-1">
              <a:latin typeface="Times New Roman"/>
            </a:endParaRPr>
          </a:p>
        </p:txBody>
      </p:sp>
      <p:sp>
        <p:nvSpPr>
          <p:cNvPr id="403" name="PlaceHolder 5"/>
          <p:cNvSpPr>
            <a:spLocks noGrp="1"/>
          </p:cNvSpPr>
          <p:nvPr>
            <p:ph type="sldNum"/>
          </p:nvPr>
        </p:nvSpPr>
        <p:spPr>
          <a:xfrm>
            <a:off x="10276200" y="5883120"/>
            <a:ext cx="770760" cy="364680"/>
          </a:xfrm>
          <a:prstGeom prst="rect">
            <a:avLst/>
          </a:prstGeom>
        </p:spPr>
        <p:txBody>
          <a:bodyPr anchor="ctr">
            <a:noAutofit/>
          </a:bodyPr>
          <a:lstStyle/>
          <a:p>
            <a:pPr algn="r">
              <a:lnSpc>
                <a:spcPct val="100000"/>
              </a:lnSpc>
              <a:tabLst>
                <a:tab pos="0" algn="l"/>
              </a:tabLst>
            </a:pPr>
            <a:fld id="{FF235800-B77A-49D2-9F4B-6B5F990F1A1A}" type="slidenum">
              <a:rPr lang="en-US" sz="1050" b="0" strike="noStrike" spc="-1">
                <a:solidFill>
                  <a:srgbClr val="888888"/>
                </a:solidFill>
                <a:latin typeface="Twentieth Century"/>
                <a:ea typeface="Twentieth Century"/>
              </a:rPr>
              <a:t>‹#›</a:t>
            </a:fld>
            <a:endParaRPr lang="en-US"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5.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hyperlink" Target="https://cosmicloti.com/2013/05/27/the-attitude-of-gratitude-guest-post-by-kat-day/" TargetMode="External"/><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hyperlink" Target="https://creativecommons.org/licenses/by-nc-nd/3.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gle Shape;354;p22"/>
          <p:cNvSpPr txBox="1"/>
          <p:nvPr/>
        </p:nvSpPr>
        <p:spPr>
          <a:xfrm>
            <a:off x="1375560" y="463680"/>
            <a:ext cx="10651320" cy="2479320"/>
          </a:xfrm>
          <a:prstGeom prst="rect">
            <a:avLst/>
          </a:prstGeom>
          <a:noFill/>
          <a:ln w="0">
            <a:noFill/>
          </a:ln>
        </p:spPr>
        <p:txBody>
          <a:bodyPr anchor="b">
            <a:normAutofit/>
          </a:bodyPr>
          <a:lstStyle/>
          <a:p>
            <a:pPr>
              <a:lnSpc>
                <a:spcPct val="90000"/>
              </a:lnSpc>
              <a:tabLst>
                <a:tab pos="0" algn="l"/>
              </a:tabLst>
            </a:pPr>
            <a:r>
              <a:rPr lang="en-US" sz="4800" b="0" strike="noStrike" spc="-1">
                <a:solidFill>
                  <a:srgbClr val="FFFFFF"/>
                </a:solidFill>
                <a:latin typeface="Twentieth Century"/>
                <a:ea typeface="Twentieth Century"/>
              </a:rPr>
              <a:t>Privacy-Preserving Ridge Regression with only linearly-homomorphic Encryption</a:t>
            </a:r>
            <a:endParaRPr lang="en-US" sz="4800" b="0" strike="noStrike" spc="-1">
              <a:solidFill>
                <a:srgbClr val="000000"/>
              </a:solidFill>
              <a:latin typeface="Arial"/>
            </a:endParaRPr>
          </a:p>
        </p:txBody>
      </p:sp>
      <p:sp>
        <p:nvSpPr>
          <p:cNvPr id="448" name="Google Shape;356;p22"/>
          <p:cNvSpPr/>
          <p:nvPr/>
        </p:nvSpPr>
        <p:spPr>
          <a:xfrm>
            <a:off x="1466640" y="3738960"/>
            <a:ext cx="9905760" cy="1387440"/>
          </a:xfrm>
          <a:prstGeom prst="rect">
            <a:avLst/>
          </a:prstGeom>
          <a:noFill/>
          <a:ln w="0">
            <a:noFill/>
          </a:ln>
        </p:spPr>
        <p:style>
          <a:lnRef idx="0">
            <a:scrgbClr r="0" g="0" b="0"/>
          </a:lnRef>
          <a:fillRef idx="0">
            <a:scrgbClr r="0" g="0" b="0"/>
          </a:fillRef>
          <a:effectRef idx="0">
            <a:scrgbClr r="0" g="0" b="0"/>
          </a:effectRef>
          <a:fontRef idx="minor"/>
        </p:style>
        <p:txBody>
          <a:bodyPr>
            <a:normAutofit fontScale="87500" lnSpcReduction="20000"/>
          </a:bodyPr>
          <a:lstStyle/>
          <a:p>
            <a:pPr>
              <a:lnSpc>
                <a:spcPct val="120000"/>
              </a:lnSpc>
              <a:tabLst>
                <a:tab pos="0" algn="l"/>
              </a:tabLst>
            </a:pPr>
            <a:r>
              <a:rPr lang="en-US" sz="2000" b="1" strike="noStrike" spc="-1">
                <a:solidFill>
                  <a:srgbClr val="FFFFFF"/>
                </a:solidFill>
                <a:latin typeface="Twentieth Century"/>
                <a:ea typeface="Twentieth Century"/>
              </a:rPr>
              <a:t>BASED ON </a:t>
            </a:r>
            <a:r>
              <a:rPr lang="en-US" sz="2000" b="0" strike="noStrike" spc="-1">
                <a:solidFill>
                  <a:srgbClr val="FFFFFF"/>
                </a:solidFill>
                <a:latin typeface="Twentieth Century"/>
                <a:ea typeface="Twentieth Century"/>
              </a:rPr>
              <a:t>A paper By Irene Giacomelli, Somesh Jha, Marc Joye,</a:t>
            </a:r>
            <a:endParaRPr lang="en-US" sz="2000" b="0" strike="noStrike" spc="-1">
              <a:latin typeface="Arial"/>
            </a:endParaRPr>
          </a:p>
          <a:p>
            <a:pPr>
              <a:lnSpc>
                <a:spcPct val="120000"/>
              </a:lnSpc>
              <a:tabLst>
                <a:tab pos="0" algn="l"/>
              </a:tabLst>
            </a:pPr>
            <a:r>
              <a:rPr lang="en-US" sz="2000" b="0" strike="noStrike" spc="-1">
                <a:solidFill>
                  <a:srgbClr val="FFFFFF"/>
                </a:solidFill>
                <a:latin typeface="Twentieth Century"/>
                <a:ea typeface="Twentieth Century"/>
              </a:rPr>
              <a:t> C. David Page, and Kyonghwan Yoon </a:t>
            </a:r>
            <a:endParaRPr lang="en-US" sz="2000" b="0" strike="noStrike" spc="-1">
              <a:latin typeface="Arial"/>
            </a:endParaRPr>
          </a:p>
          <a:p>
            <a:pPr>
              <a:lnSpc>
                <a:spcPct val="120000"/>
              </a:lnSpc>
              <a:tabLst>
                <a:tab pos="0" algn="l"/>
              </a:tabLst>
            </a:pPr>
            <a:endParaRPr lang="en-US" sz="2000" b="0" strike="noStrike" spc="-1">
              <a:latin typeface="Arial"/>
            </a:endParaRPr>
          </a:p>
          <a:p>
            <a:pPr>
              <a:lnSpc>
                <a:spcPct val="120000"/>
              </a:lnSpc>
              <a:spcBef>
                <a:spcPts val="1001"/>
              </a:spcBef>
              <a:tabLst>
                <a:tab pos="0" algn="l"/>
              </a:tabLst>
            </a:pPr>
            <a:r>
              <a:rPr lang="en-US" sz="2000" b="1" strike="noStrike" spc="-1">
                <a:solidFill>
                  <a:srgbClr val="FFFFFF"/>
                </a:solidFill>
                <a:latin typeface="Twentieth Century"/>
                <a:ea typeface="Twentieth Century"/>
              </a:rPr>
              <a:t>PUBLISHED IN </a:t>
            </a:r>
            <a:r>
              <a:rPr lang="en-US" sz="2000" b="0" strike="noStrike" spc="-1">
                <a:solidFill>
                  <a:srgbClr val="FFFFFF"/>
                </a:solidFill>
                <a:latin typeface="Twentieth Century"/>
                <a:ea typeface="Twentieth Century"/>
              </a:rPr>
              <a:t>B. Preneel and F. Vercauteren , IN 2018</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additive="repl">
                                        <p:cTn id="7" dur="1822"/>
                                        <p:tgtEl>
                                          <p:spTgt spid="4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48"/>
                                        </p:tgtEl>
                                        <p:attrNameLst>
                                          <p:attrName>style.visibility</p:attrName>
                                        </p:attrNameLst>
                                      </p:cBhvr>
                                      <p:to>
                                        <p:strVal val="visible"/>
                                      </p:to>
                                    </p:set>
                                    <p:animEffect transition="in" filter="fade">
                                      <p:cBhvr additive="repl">
                                        <p:cTn id="12" dur="10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Google Shape;546;p50" descr="Shape&#10;&#10;Description automatically generated"/>
          <p:cNvPicPr/>
          <p:nvPr/>
        </p:nvPicPr>
        <p:blipFill>
          <a:blip r:embed="rId3"/>
          <a:stretch/>
        </p:blipFill>
        <p:spPr>
          <a:xfrm>
            <a:off x="2667360" y="0"/>
            <a:ext cx="6857280" cy="68572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Google Shape;552;p51"/>
          <p:cNvSpPr/>
          <p:nvPr/>
        </p:nvSpPr>
        <p:spPr>
          <a:xfrm>
            <a:off x="841320" y="-139680"/>
            <a:ext cx="9905400" cy="147816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l" rtl="0">
              <a:lnSpc>
                <a:spcPct val="90000"/>
              </a:lnSpc>
              <a:tabLst>
                <a:tab pos="0" algn="l"/>
              </a:tabLst>
            </a:pPr>
            <a:r>
              <a:rPr lang="en-US" sz="2400" spc="-1" dirty="0">
                <a:solidFill>
                  <a:srgbClr val="FFFFFF"/>
                </a:solidFill>
                <a:latin typeface="Twentieth Century"/>
                <a:ea typeface="Twentieth Century"/>
              </a:rPr>
              <a:t>System Overview</a:t>
            </a:r>
            <a:endParaRPr lang="en-US" sz="2400" spc="-1" dirty="0"/>
          </a:p>
        </p:txBody>
      </p:sp>
      <p:sp>
        <p:nvSpPr>
          <p:cNvPr id="524" name="Google Shape;553;p51"/>
          <p:cNvSpPr/>
          <p:nvPr/>
        </p:nvSpPr>
        <p:spPr>
          <a:xfrm>
            <a:off x="893520" y="869040"/>
            <a:ext cx="9905400" cy="354096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gn="l">
              <a:lnSpc>
                <a:spcPct val="120000"/>
              </a:lnSpc>
              <a:tabLst>
                <a:tab pos="0" algn="l"/>
              </a:tabLst>
            </a:pPr>
            <a:r>
              <a:rPr lang="en-US" sz="2400" b="0" strike="noStrike" spc="-1" dirty="0">
                <a:solidFill>
                  <a:srgbClr val="FFFFFF"/>
                </a:solidFill>
                <a:latin typeface="Twentieth Century"/>
                <a:ea typeface="Twentieth Century"/>
              </a:rPr>
              <a:t>The system has the following two-phase architecture:</a:t>
            </a:r>
            <a:endParaRPr lang="en-US" sz="2400" b="0" strike="noStrike" spc="-1" dirty="0">
              <a:latin typeface="Arial"/>
            </a:endParaRPr>
          </a:p>
          <a:p>
            <a:pPr algn="l">
              <a:lnSpc>
                <a:spcPct val="120000"/>
              </a:lnSpc>
              <a:spcBef>
                <a:spcPts val="1001"/>
              </a:spcBef>
              <a:tabLst>
                <a:tab pos="0" algn="l"/>
              </a:tabLst>
            </a:pPr>
            <a:r>
              <a:rPr lang="en-US" sz="2400" b="0" strike="noStrike" spc="-1" dirty="0">
                <a:solidFill>
                  <a:srgbClr val="FFFFFF"/>
                </a:solidFill>
                <a:latin typeface="Twentieth Century"/>
                <a:ea typeface="Twentieth Century"/>
              </a:rPr>
              <a:t>phase1(Merging the local dataset):</a:t>
            </a:r>
            <a:endParaRPr lang="en-US" sz="2400" b="0" strike="noStrike" spc="-1" dirty="0">
              <a:latin typeface="Arial"/>
            </a:endParaRPr>
          </a:p>
        </p:txBody>
      </p:sp>
      <p:pic>
        <p:nvPicPr>
          <p:cNvPr id="525" name="Google Shape;554;p51"/>
          <p:cNvPicPr/>
          <p:nvPr/>
        </p:nvPicPr>
        <p:blipFill>
          <a:blip r:embed="rId3"/>
          <a:stretch/>
        </p:blipFill>
        <p:spPr>
          <a:xfrm>
            <a:off x="788400" y="2578320"/>
            <a:ext cx="10396800" cy="39902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24">
                                            <p:txEl>
                                              <p:pRg st="0" end="0"/>
                                            </p:txEl>
                                          </p:spTgt>
                                        </p:tgtEl>
                                        <p:attrNameLst>
                                          <p:attrName>style.visibility</p:attrName>
                                        </p:attrNameLst>
                                      </p:cBhvr>
                                      <p:to>
                                        <p:strVal val="visible"/>
                                      </p:to>
                                    </p:set>
                                    <p:anim calcmode="lin" valueType="num">
                                      <p:cBhvr additive="repl">
                                        <p:cTn id="11" dur="500"/>
                                        <p:tgtEl>
                                          <p:spTgt spid="5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24">
                                            <p:txEl>
                                              <p:pRg st="1" end="1"/>
                                            </p:txEl>
                                          </p:spTgt>
                                        </p:tgtEl>
                                        <p:attrNameLst>
                                          <p:attrName>style.visibility</p:attrName>
                                        </p:attrNameLst>
                                      </p:cBhvr>
                                      <p:to>
                                        <p:strVal val="visible"/>
                                      </p:to>
                                    </p:set>
                                    <p:anim calcmode="lin" valueType="num">
                                      <p:cBhvr additive="repl">
                                        <p:cTn id="16" dur="500"/>
                                        <p:tgtEl>
                                          <p:spTgt spid="5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Google Shape;560;p52"/>
          <p:cNvSpPr/>
          <p:nvPr/>
        </p:nvSpPr>
        <p:spPr>
          <a:xfrm>
            <a:off x="1141560" y="618480"/>
            <a:ext cx="9905400" cy="147816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l">
              <a:lnSpc>
                <a:spcPct val="120000"/>
              </a:lnSpc>
              <a:spcBef>
                <a:spcPts val="1001"/>
              </a:spcBef>
              <a:tabLst>
                <a:tab pos="0" algn="l"/>
              </a:tabLst>
            </a:pPr>
            <a:r>
              <a:rPr lang="en-US" sz="2400" b="0" strike="noStrike" spc="-1" dirty="0">
                <a:solidFill>
                  <a:srgbClr val="FFFFFF"/>
                </a:solidFill>
                <a:latin typeface="Twentieth Century"/>
                <a:ea typeface="Twentieth Century"/>
              </a:rPr>
              <a:t>CSP generates the key pair (</a:t>
            </a:r>
            <a:r>
              <a:rPr lang="en-US" sz="2400" b="0" strike="noStrike" spc="-1" dirty="0" err="1">
                <a:solidFill>
                  <a:srgbClr val="FFFFFF"/>
                </a:solidFill>
                <a:latin typeface="Twentieth Century"/>
                <a:ea typeface="Twentieth Century"/>
              </a:rPr>
              <a:t>sk</a:t>
            </a:r>
            <a:r>
              <a:rPr lang="en-US" sz="2400" b="0" strike="noStrike" spc="-1" dirty="0">
                <a:solidFill>
                  <a:srgbClr val="FFFFFF"/>
                </a:solidFill>
                <a:latin typeface="Twentieth Century"/>
                <a:ea typeface="Twentieth Century"/>
              </a:rPr>
              <a:t>, pk), stores </a:t>
            </a:r>
            <a:r>
              <a:rPr lang="en-US" sz="2400" b="0" strike="noStrike" spc="-1" dirty="0" err="1">
                <a:solidFill>
                  <a:srgbClr val="FFFFFF"/>
                </a:solidFill>
                <a:latin typeface="Twentieth Century"/>
                <a:ea typeface="Twentieth Century"/>
              </a:rPr>
              <a:t>sk</a:t>
            </a:r>
            <a:r>
              <a:rPr lang="en-US" sz="2400" b="0" strike="noStrike" spc="-1" dirty="0">
                <a:solidFill>
                  <a:srgbClr val="FFFFFF"/>
                </a:solidFill>
                <a:latin typeface="Twentieth Century"/>
                <a:ea typeface="Twentieth Century"/>
              </a:rPr>
              <a:t> and makes pk public</a:t>
            </a:r>
            <a:endParaRPr lang="en-US" sz="2400" b="0" strike="noStrike" spc="-1" dirty="0">
              <a:latin typeface="Arial"/>
            </a:endParaRPr>
          </a:p>
        </p:txBody>
      </p:sp>
      <p:sp>
        <p:nvSpPr>
          <p:cNvPr id="527" name="Google Shape;561;p52"/>
          <p:cNvSpPr/>
          <p:nvPr/>
        </p:nvSpPr>
        <p:spPr>
          <a:xfrm>
            <a:off x="1141560" y="2249640"/>
            <a:ext cx="9905400" cy="35409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pic>
        <p:nvPicPr>
          <p:cNvPr id="528" name="Google Shape;562;p52"/>
          <p:cNvPicPr/>
          <p:nvPr/>
        </p:nvPicPr>
        <p:blipFill>
          <a:blip r:embed="rId3"/>
          <a:stretch/>
        </p:blipFill>
        <p:spPr>
          <a:xfrm>
            <a:off x="833760" y="1843560"/>
            <a:ext cx="10548000" cy="50137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Google Shape;568;p53"/>
          <p:cNvSpPr/>
          <p:nvPr/>
        </p:nvSpPr>
        <p:spPr>
          <a:xfrm>
            <a:off x="1141560" y="618480"/>
            <a:ext cx="9905400" cy="147816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l">
              <a:lnSpc>
                <a:spcPct val="100000"/>
              </a:lnSpc>
              <a:tabLst>
                <a:tab pos="0" algn="l"/>
              </a:tabLst>
            </a:pPr>
            <a:r>
              <a:rPr lang="en-US" sz="2500" b="0" strike="noStrike" spc="-1" dirty="0">
                <a:solidFill>
                  <a:srgbClr val="FFFFFF"/>
                </a:solidFill>
                <a:latin typeface="Twentieth Century"/>
                <a:ea typeface="Twentieth Century"/>
              </a:rPr>
              <a:t>Each DO send to MLE specific ciphertexts computed using Pk and the values in Di</a:t>
            </a:r>
            <a:endParaRPr lang="en-US" sz="2500" b="0" strike="noStrike" spc="-1" dirty="0">
              <a:latin typeface="Arial"/>
            </a:endParaRPr>
          </a:p>
        </p:txBody>
      </p:sp>
      <p:sp>
        <p:nvSpPr>
          <p:cNvPr id="530" name="Google Shape;569;p53"/>
          <p:cNvSpPr/>
          <p:nvPr/>
        </p:nvSpPr>
        <p:spPr>
          <a:xfrm>
            <a:off x="1141560" y="2249640"/>
            <a:ext cx="9905400" cy="35409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pic>
        <p:nvPicPr>
          <p:cNvPr id="531" name="Google Shape;570;p53"/>
          <p:cNvPicPr/>
          <p:nvPr/>
        </p:nvPicPr>
        <p:blipFill>
          <a:blip r:embed="rId3"/>
          <a:stretch/>
        </p:blipFill>
        <p:spPr>
          <a:xfrm>
            <a:off x="772200" y="1996200"/>
            <a:ext cx="10683000" cy="48610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Google Shape;576;p54"/>
          <p:cNvSpPr/>
          <p:nvPr/>
        </p:nvSpPr>
        <p:spPr>
          <a:xfrm>
            <a:off x="1141560" y="618480"/>
            <a:ext cx="9905400" cy="147816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l">
              <a:lnSpc>
                <a:spcPct val="100000"/>
              </a:lnSpc>
              <a:tabLst>
                <a:tab pos="0" algn="l"/>
              </a:tabLst>
            </a:pPr>
            <a:r>
              <a:rPr lang="en-US" sz="2500" b="0" strike="noStrike" spc="-1" dirty="0">
                <a:solidFill>
                  <a:srgbClr val="FFFFFF"/>
                </a:solidFill>
                <a:latin typeface="Twentieth Century"/>
                <a:ea typeface="Twentieth Century"/>
              </a:rPr>
              <a:t>MLE uses the ciphertexts received and the homomorphic property in order to obtain encryptions of A and b (</a:t>
            </a:r>
            <a:r>
              <a:rPr lang="en-US" sz="2500" b="0" strike="noStrike" spc="-1" dirty="0" err="1">
                <a:solidFill>
                  <a:srgbClr val="FFFFFF"/>
                </a:solidFill>
                <a:latin typeface="Twentieth Century"/>
                <a:ea typeface="Twentieth Century"/>
              </a:rPr>
              <a:t>cofficient</a:t>
            </a:r>
            <a:r>
              <a:rPr lang="en-US" sz="2500" b="0" strike="noStrike" spc="-1" dirty="0">
                <a:solidFill>
                  <a:srgbClr val="FFFFFF"/>
                </a:solidFill>
                <a:latin typeface="Twentieth Century"/>
                <a:ea typeface="Twentieth Century"/>
              </a:rPr>
              <a:t> matrix and vector) </a:t>
            </a:r>
            <a:endParaRPr lang="en-US" sz="2500" b="0" strike="noStrike" spc="-1" dirty="0">
              <a:latin typeface="Arial"/>
            </a:endParaRPr>
          </a:p>
        </p:txBody>
      </p:sp>
      <p:sp>
        <p:nvSpPr>
          <p:cNvPr id="533" name="Google Shape;577;p54"/>
          <p:cNvSpPr/>
          <p:nvPr/>
        </p:nvSpPr>
        <p:spPr>
          <a:xfrm>
            <a:off x="1141560" y="2249640"/>
            <a:ext cx="9905400" cy="35409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pic>
        <p:nvPicPr>
          <p:cNvPr id="534" name="Google Shape;578;p54"/>
          <p:cNvPicPr/>
          <p:nvPr/>
        </p:nvPicPr>
        <p:blipFill>
          <a:blip r:embed="rId3"/>
          <a:stretch/>
        </p:blipFill>
        <p:spPr>
          <a:xfrm>
            <a:off x="799200" y="1703520"/>
            <a:ext cx="10265760" cy="45266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 name="Google Shape;584;p55"/>
          <p:cNvPicPr/>
          <p:nvPr/>
        </p:nvPicPr>
        <p:blipFill>
          <a:blip r:embed="rId3"/>
          <a:stretch/>
        </p:blipFill>
        <p:spPr>
          <a:xfrm>
            <a:off x="811440" y="1920960"/>
            <a:ext cx="10265760" cy="4526640"/>
          </a:xfrm>
          <a:prstGeom prst="rect">
            <a:avLst/>
          </a:prstGeom>
          <a:ln w="0">
            <a:noFill/>
          </a:ln>
        </p:spPr>
      </p:pic>
      <p:sp>
        <p:nvSpPr>
          <p:cNvPr id="536" name="Google Shape;585;p55"/>
          <p:cNvSpPr/>
          <p:nvPr/>
        </p:nvSpPr>
        <p:spPr>
          <a:xfrm>
            <a:off x="7534080" y="3223800"/>
            <a:ext cx="24120" cy="1762560"/>
          </a:xfrm>
          <a:custGeom>
            <a:avLst/>
            <a:gdLst/>
            <a:ahLst/>
            <a:cxnLst/>
            <a:rect l="l" t="t" r="r" b="b"/>
            <a:pathLst>
              <a:path w="21600" h="21600">
                <a:moveTo>
                  <a:pt x="0" y="0"/>
                </a:moveTo>
                <a:lnTo>
                  <a:pt x="21600" y="21600"/>
                </a:lnTo>
              </a:path>
            </a:pathLst>
          </a:custGeom>
          <a:noFill/>
          <a:ln w="9525">
            <a:solidFill>
              <a:srgbClr val="134770"/>
            </a:solidFill>
            <a:round/>
            <a:tailEnd type="triangle" w="med" len="med"/>
          </a:ln>
        </p:spPr>
        <p:style>
          <a:lnRef idx="0">
            <a:scrgbClr r="0" g="0" b="0"/>
          </a:lnRef>
          <a:fillRef idx="0">
            <a:scrgbClr r="0" g="0" b="0"/>
          </a:fillRef>
          <a:effectRef idx="0">
            <a:scrgbClr r="0" g="0" b="0"/>
          </a:effectRef>
          <a:fontRef idx="minor"/>
        </p:style>
        <p:txBody>
          <a:bodyPr/>
          <a:lstStyle/>
          <a:p>
            <a:endParaRPr lang="en-US"/>
          </a:p>
        </p:txBody>
      </p:sp>
      <p:sp>
        <p:nvSpPr>
          <p:cNvPr id="537" name="Google Shape;586;p55"/>
          <p:cNvSpPr/>
          <p:nvPr/>
        </p:nvSpPr>
        <p:spPr>
          <a:xfrm>
            <a:off x="664200" y="237303"/>
            <a:ext cx="11077200" cy="1325880"/>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algn="l" rtl="0">
              <a:lnSpc>
                <a:spcPct val="100000"/>
              </a:lnSpc>
              <a:tabLst>
                <a:tab pos="0" algn="l"/>
              </a:tabLst>
            </a:pPr>
            <a:r>
              <a:rPr lang="en-US" sz="2500" b="0" strike="noStrike" spc="-1" dirty="0">
                <a:solidFill>
                  <a:srgbClr val="FFFFFF"/>
                </a:solidFill>
                <a:latin typeface="Twentieth Century"/>
                <a:ea typeface="Twentieth Century"/>
              </a:rPr>
              <a:t>The encryptions are sent to </a:t>
            </a:r>
            <a:r>
              <a:rPr lang="en-US" sz="2500" b="0" strike="noStrike" spc="-1" dirty="0" err="1">
                <a:solidFill>
                  <a:srgbClr val="FFFFFF"/>
                </a:solidFill>
                <a:latin typeface="Twentieth Century"/>
                <a:ea typeface="Twentieth Century"/>
              </a:rPr>
              <a:t>to</a:t>
            </a:r>
            <a:r>
              <a:rPr lang="en-US" sz="2500" b="0" strike="noStrike" spc="-1" dirty="0">
                <a:solidFill>
                  <a:srgbClr val="FFFFFF"/>
                </a:solidFill>
                <a:latin typeface="Twentieth Century"/>
                <a:ea typeface="Twentieth Century"/>
              </a:rPr>
              <a:t> the CSP which runs a given algorithm on the masked data </a:t>
            </a:r>
            <a:endParaRPr lang="en-US" sz="2500" b="0" strike="noStrike" spc="-1" dirty="0">
              <a:latin typeface="Arial"/>
            </a:endParaRPr>
          </a:p>
          <a:p>
            <a:pPr algn="l" rtl="0">
              <a:lnSpc>
                <a:spcPct val="100000"/>
              </a:lnSpc>
              <a:tabLst>
                <a:tab pos="0" algn="l"/>
              </a:tabLst>
            </a:pPr>
            <a:r>
              <a:rPr lang="en-US" sz="2500" b="0" strike="noStrike" spc="-1" dirty="0">
                <a:solidFill>
                  <a:srgbClr val="FFFFFF"/>
                </a:solidFill>
                <a:latin typeface="Twentieth Century"/>
                <a:ea typeface="Twentieth Century"/>
              </a:rPr>
              <a:t>Output: vector w~ that is sent back from CSP to MLE to compute w*</a:t>
            </a:r>
            <a:endParaRPr lang="en-US" sz="2500" b="0" strike="noStrike" spc="-1" dirty="0">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תיבת טקסט 601"/>
          <p:cNvSpPr txBox="1"/>
          <p:nvPr/>
        </p:nvSpPr>
        <p:spPr>
          <a:xfrm>
            <a:off x="1141560" y="618480"/>
            <a:ext cx="9905760" cy="1478160"/>
          </a:xfrm>
          <a:prstGeom prst="rect">
            <a:avLst/>
          </a:prstGeom>
          <a:noFill/>
          <a:ln w="0">
            <a:noFill/>
          </a:ln>
        </p:spPr>
        <p:txBody>
          <a:bodyPr lIns="0" tIns="0" rIns="0" bIns="0" anchor="ctr">
            <a:noAutofit/>
          </a:bodyPr>
          <a:lstStyle/>
          <a:p>
            <a:pPr algn="l" rtl="0">
              <a:lnSpc>
                <a:spcPct val="100000"/>
              </a:lnSpc>
              <a:tabLst>
                <a:tab pos="0" algn="l"/>
              </a:tabLst>
            </a:pPr>
            <a:r>
              <a:rPr lang="en-US" sz="3600" spc="-1" dirty="0">
                <a:solidFill>
                  <a:srgbClr val="FFFFFF"/>
                </a:solidFill>
                <a:latin typeface="Twentieth Century"/>
                <a:ea typeface="Twentieth Century"/>
              </a:rPr>
              <a:t>Protocols Description:</a:t>
            </a:r>
            <a:endParaRPr lang="en-US" sz="3600" spc="-1" dirty="0"/>
          </a:p>
          <a:p>
            <a:pPr algn="l" rtl="0">
              <a:lnSpc>
                <a:spcPct val="90000"/>
              </a:lnSpc>
              <a:tabLst>
                <a:tab pos="0" algn="l"/>
              </a:tabLst>
            </a:pPr>
            <a:r>
              <a:rPr lang="en-US" sz="3600" b="0" strike="noStrike" spc="-1" dirty="0">
                <a:solidFill>
                  <a:srgbClr val="FFFFFF"/>
                </a:solidFill>
                <a:latin typeface="Twentieth Century"/>
                <a:ea typeface="Twentieth Century"/>
              </a:rPr>
              <a:t>Phase 1-Protocol 1 horizontally partitioned setting </a:t>
            </a:r>
            <a:endParaRPr lang="en-US" sz="3600" b="0" strike="noStrike" spc="-1" dirty="0">
              <a:solidFill>
                <a:srgbClr val="000000"/>
              </a:solidFill>
              <a:latin typeface="Arial"/>
            </a:endParaRPr>
          </a:p>
        </p:txBody>
      </p:sp>
      <p:pic>
        <p:nvPicPr>
          <p:cNvPr id="603" name="מציין מיקום תוכן 4"/>
          <p:cNvPicPr/>
          <p:nvPr/>
        </p:nvPicPr>
        <p:blipFill>
          <a:blip r:embed="rId2"/>
          <a:stretch/>
        </p:blipFill>
        <p:spPr>
          <a:xfrm>
            <a:off x="919080" y="2049840"/>
            <a:ext cx="9843120" cy="43509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תיבת טקסט 603"/>
          <p:cNvSpPr txBox="1"/>
          <p:nvPr/>
        </p:nvSpPr>
        <p:spPr>
          <a:xfrm>
            <a:off x="1141560" y="618480"/>
            <a:ext cx="9905760" cy="1478160"/>
          </a:xfrm>
          <a:prstGeom prst="rect">
            <a:avLst/>
          </a:prstGeom>
          <a:noFill/>
          <a:ln w="0">
            <a:noFill/>
          </a:ln>
        </p:spPr>
        <p:txBody>
          <a:bodyPr lIns="0" tIns="0" rIns="0" bIns="0" anchor="ctr">
            <a:noAutofit/>
          </a:bodyPr>
          <a:lstStyle/>
          <a:p>
            <a:pPr algn="l" rtl="0">
              <a:lnSpc>
                <a:spcPct val="90000"/>
              </a:lnSpc>
              <a:tabLst>
                <a:tab pos="0" algn="l"/>
              </a:tabLst>
            </a:pPr>
            <a:r>
              <a:rPr lang="en-US" sz="3600" b="0" strike="noStrike" spc="-1" dirty="0">
                <a:solidFill>
                  <a:srgbClr val="FFFFFF"/>
                </a:solidFill>
                <a:latin typeface="Twentieth Century"/>
                <a:ea typeface="Twentieth Century"/>
              </a:rPr>
              <a:t>Phase 1-Protocol 2 Arbitrarily partitioned setting</a:t>
            </a:r>
            <a:endParaRPr lang="en-US" sz="3600" b="0" strike="noStrike" spc="-1" dirty="0">
              <a:solidFill>
                <a:srgbClr val="000000"/>
              </a:solidFill>
              <a:latin typeface="Arial"/>
            </a:endParaRPr>
          </a:p>
        </p:txBody>
      </p:sp>
      <p:pic>
        <p:nvPicPr>
          <p:cNvPr id="605" name="תמונה 8"/>
          <p:cNvPicPr/>
          <p:nvPr/>
        </p:nvPicPr>
        <p:blipFill>
          <a:blip r:embed="rId2"/>
          <a:stretch/>
        </p:blipFill>
        <p:spPr>
          <a:xfrm>
            <a:off x="938520" y="1828800"/>
            <a:ext cx="10364040" cy="48751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Google Shape;579;p36"/>
          <p:cNvSpPr txBox="1"/>
          <p:nvPr/>
        </p:nvSpPr>
        <p:spPr>
          <a:xfrm>
            <a:off x="1141560" y="618480"/>
            <a:ext cx="9905760" cy="1478520"/>
          </a:xfrm>
          <a:prstGeom prst="rect">
            <a:avLst/>
          </a:prstGeom>
          <a:noFill/>
          <a:ln w="0">
            <a:noFill/>
          </a:ln>
        </p:spPr>
        <p:txBody>
          <a:bodyPr anchor="ctr">
            <a:normAutofit/>
          </a:bodyPr>
          <a:lstStyle/>
          <a:p>
            <a:pPr algn="l" rtl="0">
              <a:lnSpc>
                <a:spcPct val="100000"/>
              </a:lnSpc>
              <a:tabLst>
                <a:tab pos="0" algn="l"/>
              </a:tabLst>
            </a:pPr>
            <a:r>
              <a:rPr lang="en-US" sz="2500" b="0" strike="noStrike" spc="-1" dirty="0">
                <a:solidFill>
                  <a:srgbClr val="FFFFFF"/>
                </a:solidFill>
                <a:latin typeface="Twentieth Century"/>
                <a:ea typeface="Twentieth Century"/>
              </a:rPr>
              <a:t>Protocols Description</a:t>
            </a:r>
            <a:br>
              <a:rPr dirty="0"/>
            </a:br>
            <a:endParaRPr lang="en-US" sz="2500" b="0" strike="noStrike" spc="-1" dirty="0">
              <a:solidFill>
                <a:srgbClr val="000000"/>
              </a:solidFill>
              <a:latin typeface="Arial"/>
            </a:endParaRPr>
          </a:p>
        </p:txBody>
      </p:sp>
      <p:sp>
        <p:nvSpPr>
          <p:cNvPr id="607" name="Google Shape;580;p36"/>
          <p:cNvSpPr txBox="1"/>
          <p:nvPr/>
        </p:nvSpPr>
        <p:spPr>
          <a:xfrm>
            <a:off x="902520" y="1437480"/>
            <a:ext cx="9905760" cy="3541320"/>
          </a:xfrm>
          <a:prstGeom prst="rect">
            <a:avLst/>
          </a:prstGeom>
          <a:noFill/>
          <a:ln w="0">
            <a:noFill/>
          </a:ln>
        </p:spPr>
        <p:txBody>
          <a:bodyPr>
            <a:normAutofit/>
          </a:bodyPr>
          <a:lstStyle/>
          <a:p>
            <a:pPr algn="l" rtl="0">
              <a:lnSpc>
                <a:spcPct val="120000"/>
              </a:lnSpc>
              <a:spcBef>
                <a:spcPts val="1001"/>
              </a:spcBef>
              <a:tabLst>
                <a:tab pos="0" algn="l"/>
              </a:tabLst>
            </a:pPr>
            <a:r>
              <a:rPr lang="en-US" sz="2400" b="0" strike="noStrike" spc="-1" dirty="0">
                <a:solidFill>
                  <a:srgbClr val="FFFFFF"/>
                </a:solidFill>
                <a:latin typeface="Twentieth Century"/>
                <a:ea typeface="Twentieth Century"/>
              </a:rPr>
              <a:t>Phase 2 (Computing the model) :MLE uses the ciphertexts and private random values in order to obtain encryptions of new values that we call “masked data”; these encryptions are sent to the CSP; the latter decrypts and runs a given algorithm on the masked data. The output of this computation is a vector that is sent back from the CSP to the MLE. The latter computes the output w∗ from .</a:t>
            </a:r>
            <a:endParaRPr lang="en-US" sz="2400" b="0" strike="noStrike" spc="-1" dirty="0">
              <a:solidFill>
                <a:srgbClr val="000000"/>
              </a:solidFill>
              <a:latin typeface="Arial"/>
            </a:endParaRPr>
          </a:p>
        </p:txBody>
      </p:sp>
      <p:pic>
        <p:nvPicPr>
          <p:cNvPr id="608" name="Google Shape;581;p36"/>
          <p:cNvPicPr/>
          <p:nvPr/>
        </p:nvPicPr>
        <p:blipFill>
          <a:blip r:embed="rId3"/>
          <a:stretch/>
        </p:blipFill>
        <p:spPr>
          <a:xfrm>
            <a:off x="4800600" y="4114800"/>
            <a:ext cx="6162120" cy="274320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07">
                                            <p:txEl>
                                              <p:pRg st="0" end="0"/>
                                            </p:txEl>
                                          </p:spTgt>
                                        </p:tgtEl>
                                        <p:attrNameLst>
                                          <p:attrName>style.visibility</p:attrName>
                                        </p:attrNameLst>
                                      </p:cBhvr>
                                      <p:to>
                                        <p:strVal val="visible"/>
                                      </p:to>
                                    </p:set>
                                    <p:animEffect transition="in" filter="blinds(horizontal)">
                                      <p:cBhvr additive="repl">
                                        <p:cTn id="11" dur="500"/>
                                        <p:tgtEl>
                                          <p:spTgt spid="60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fill="hold" nodeType="clickEffect">
                                  <p:stCondLst>
                                    <p:cond delay="0"/>
                                  </p:stCondLst>
                                  <p:childTnLst>
                                    <p:set>
                                      <p:cBhvr>
                                        <p:cTn id="15"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תיבת טקסט 608"/>
          <p:cNvSpPr txBox="1"/>
          <p:nvPr/>
        </p:nvSpPr>
        <p:spPr>
          <a:xfrm>
            <a:off x="1141560" y="618480"/>
            <a:ext cx="9905760" cy="1478160"/>
          </a:xfrm>
          <a:prstGeom prst="rect">
            <a:avLst/>
          </a:prstGeom>
          <a:noFill/>
          <a:ln w="0">
            <a:noFill/>
          </a:ln>
        </p:spPr>
        <p:txBody>
          <a:bodyPr lIns="0" tIns="0" rIns="0" bIns="0" anchor="ctr">
            <a:noAutofit/>
          </a:bodyPr>
          <a:lstStyle/>
          <a:p>
            <a:pPr algn="l" rtl="0">
              <a:lnSpc>
                <a:spcPct val="90000"/>
              </a:lnSpc>
              <a:tabLst>
                <a:tab pos="0" algn="l"/>
              </a:tabLst>
            </a:pPr>
            <a:r>
              <a:rPr lang="en-US" sz="3600" b="0" strike="noStrike" spc="-1" dirty="0">
                <a:solidFill>
                  <a:srgbClr val="FFFFFF"/>
                </a:solidFill>
                <a:latin typeface="Twentieth Century"/>
                <a:ea typeface="Twentieth Century"/>
              </a:rPr>
              <a:t>Phase 2 – Protocol 3</a:t>
            </a:r>
            <a:endParaRPr lang="en-US" sz="3600" b="0" strike="noStrike" spc="-1" dirty="0">
              <a:solidFill>
                <a:srgbClr val="000000"/>
              </a:solidFill>
              <a:latin typeface="Arial"/>
            </a:endParaRPr>
          </a:p>
        </p:txBody>
      </p:sp>
      <p:pic>
        <p:nvPicPr>
          <p:cNvPr id="610" name="תמונה 4"/>
          <p:cNvPicPr/>
          <p:nvPr/>
        </p:nvPicPr>
        <p:blipFill>
          <a:blip r:embed="rId2"/>
          <a:stretch/>
        </p:blipFill>
        <p:spPr>
          <a:xfrm>
            <a:off x="1062720" y="1744920"/>
            <a:ext cx="10233360" cy="47678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Google Shape;361;p23"/>
          <p:cNvPicPr/>
          <p:nvPr/>
        </p:nvPicPr>
        <p:blipFill>
          <a:blip r:embed="rId2">
            <a:alphaModFix amt="30000"/>
          </a:blip>
          <a:stretch/>
        </p:blipFill>
        <p:spPr>
          <a:xfrm>
            <a:off x="0" y="0"/>
            <a:ext cx="12191760" cy="6857640"/>
          </a:xfrm>
          <a:prstGeom prst="rect">
            <a:avLst/>
          </a:prstGeom>
          <a:ln w="0">
            <a:noFill/>
          </a:ln>
        </p:spPr>
      </p:pic>
      <p:grpSp>
        <p:nvGrpSpPr>
          <p:cNvPr id="450" name="Google Shape;362;p23"/>
          <p:cNvGrpSpPr/>
          <p:nvPr/>
        </p:nvGrpSpPr>
        <p:grpSpPr>
          <a:xfrm>
            <a:off x="-14400" y="0"/>
            <a:ext cx="12053520" cy="6857640"/>
            <a:chOff x="-14400" y="0"/>
            <a:chExt cx="12053520" cy="6857640"/>
          </a:xfrm>
        </p:grpSpPr>
        <p:grpSp>
          <p:nvGrpSpPr>
            <p:cNvPr id="451" name="Google Shape;363;p23"/>
            <p:cNvGrpSpPr/>
            <p:nvPr/>
          </p:nvGrpSpPr>
          <p:grpSpPr>
            <a:xfrm>
              <a:off x="-14400" y="0"/>
              <a:ext cx="1220760" cy="6857640"/>
              <a:chOff x="-14400" y="0"/>
              <a:chExt cx="1220760" cy="6857640"/>
            </a:xfrm>
          </p:grpSpPr>
          <p:sp>
            <p:nvSpPr>
              <p:cNvPr id="452" name="Google Shape;364;p23"/>
              <p:cNvSpPr/>
              <p:nvPr/>
            </p:nvSpPr>
            <p:spPr>
              <a:xfrm>
                <a:off x="114480" y="4680"/>
                <a:ext cx="23400" cy="2180880"/>
              </a:xfrm>
              <a:prstGeom prst="rect">
                <a:avLst/>
              </a:pr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53" name="Google Shape;365;p23"/>
              <p:cNvSpPr/>
              <p:nvPr/>
            </p:nvSpPr>
            <p:spPr>
              <a:xfrm>
                <a:off x="3348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54" name="Google Shape;366;p23"/>
              <p:cNvSpPr/>
              <p:nvPr/>
            </p:nvSpPr>
            <p:spPr>
              <a:xfrm>
                <a:off x="2844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55" name="Google Shape;367;p23"/>
              <p:cNvSpPr/>
              <p:nvPr/>
            </p:nvSpPr>
            <p:spPr>
              <a:xfrm>
                <a:off x="200160" y="4680"/>
                <a:ext cx="369360" cy="181080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56" name="Google Shape;368;p23"/>
              <p:cNvSpPr/>
              <p:nvPr/>
            </p:nvSpPr>
            <p:spPr>
              <a:xfrm>
                <a:off x="503280" y="1801800"/>
                <a:ext cx="190080" cy="18864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57" name="Google Shape;369;p23"/>
              <p:cNvSpPr/>
              <p:nvPr/>
            </p:nvSpPr>
            <p:spPr>
              <a:xfrm>
                <a:off x="285840" y="4680"/>
                <a:ext cx="369360" cy="142992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58" name="Google Shape;370;p23"/>
              <p:cNvSpPr/>
              <p:nvPr/>
            </p:nvSpPr>
            <p:spPr>
              <a:xfrm>
                <a:off x="54612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59" name="Google Shape;371;p23"/>
              <p:cNvSpPr/>
              <p:nvPr/>
            </p:nvSpPr>
            <p:spPr>
              <a:xfrm>
                <a:off x="588960" y="1420920"/>
                <a:ext cx="190080" cy="19008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60" name="Google Shape;372;p23"/>
              <p:cNvSpPr/>
              <p:nvPr/>
            </p:nvSpPr>
            <p:spPr>
              <a:xfrm>
                <a:off x="58896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61" name="Google Shape;373;p23"/>
              <p:cNvSpPr/>
              <p:nvPr/>
            </p:nvSpPr>
            <p:spPr>
              <a:xfrm>
                <a:off x="641520" y="0"/>
                <a:ext cx="421920" cy="52668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62" name="Google Shape;374;p23"/>
              <p:cNvSpPr/>
              <p:nvPr/>
            </p:nvSpPr>
            <p:spPr>
              <a:xfrm>
                <a:off x="102060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63" name="Google Shape;375;p23"/>
              <p:cNvSpPr/>
              <p:nvPr/>
            </p:nvSpPr>
            <p:spPr>
              <a:xfrm>
                <a:off x="-4680" y="9360"/>
                <a:ext cx="360" cy="360"/>
              </a:xfrm>
              <a:custGeom>
                <a:avLst/>
                <a:gdLst/>
                <a:ahLst/>
                <a:cxnLst/>
                <a:rect l="l" t="t" r="r" b="b"/>
                <a:pathLst>
                  <a:path w="21600" h="21600">
                    <a:moveTo>
                      <a:pt x="0" y="0"/>
                    </a:moveTo>
                    <a:lnTo>
                      <a:pt x="21600" y="21600"/>
                    </a:lnTo>
                  </a:path>
                </a:pathLst>
              </a:custGeom>
              <a:gradFill rotWithShape="0">
                <a:gsLst>
                  <a:gs pos="0">
                    <a:srgbClr val="134770"/>
                  </a:gs>
                  <a:gs pos="100000">
                    <a:srgbClr val="B3FFFF"/>
                  </a:gs>
                </a:gsLst>
                <a:lin ang="5400000"/>
              </a:gradFill>
              <a:ln w="9525">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sp>
            <p:nvSpPr>
              <p:cNvPr id="464" name="Google Shape;376;p23"/>
              <p:cNvSpPr/>
              <p:nvPr/>
            </p:nvSpPr>
            <p:spPr>
              <a:xfrm>
                <a:off x="9360" y="1801800"/>
                <a:ext cx="123480" cy="12672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65" name="Google Shape;377;p23"/>
              <p:cNvSpPr/>
              <p:nvPr/>
            </p:nvSpPr>
            <p:spPr>
              <a:xfrm>
                <a:off x="-9360" y="3549600"/>
                <a:ext cx="147240" cy="48060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66" name="Google Shape;378;p23"/>
              <p:cNvSpPr/>
              <p:nvPr/>
            </p:nvSpPr>
            <p:spPr>
              <a:xfrm>
                <a:off x="12852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67" name="Google Shape;379;p23"/>
              <p:cNvSpPr/>
              <p:nvPr/>
            </p:nvSpPr>
            <p:spPr>
              <a:xfrm>
                <a:off x="204840" y="1849320"/>
                <a:ext cx="114120" cy="10764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68" name="Google Shape;380;p23"/>
              <p:cNvSpPr/>
              <p:nvPr/>
            </p:nvSpPr>
            <p:spPr>
              <a:xfrm>
                <a:off x="133200" y="4662360"/>
                <a:ext cx="23400" cy="2180880"/>
              </a:xfrm>
              <a:prstGeom prst="rect">
                <a:avLst/>
              </a:pr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69" name="Google Shape;381;p23"/>
              <p:cNvSpPr/>
              <p:nvPr/>
            </p:nvSpPr>
            <p:spPr>
              <a:xfrm>
                <a:off x="223920" y="5041800"/>
                <a:ext cx="369360" cy="180144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70" name="Google Shape;382;p23"/>
              <p:cNvSpPr/>
              <p:nvPr/>
            </p:nvSpPr>
            <p:spPr>
              <a:xfrm>
                <a:off x="5256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71" name="Google Shape;383;p23"/>
              <p:cNvSpPr/>
              <p:nvPr/>
            </p:nvSpPr>
            <p:spPr>
              <a:xfrm>
                <a:off x="-14400" y="5627520"/>
                <a:ext cx="85320" cy="121572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72" name="Google Shape;384;p23"/>
              <p:cNvSpPr/>
              <p:nvPr/>
            </p:nvSpPr>
            <p:spPr>
              <a:xfrm>
                <a:off x="52704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73" name="Google Shape;385;p23"/>
              <p:cNvSpPr/>
              <p:nvPr/>
            </p:nvSpPr>
            <p:spPr>
              <a:xfrm>
                <a:off x="309600" y="5423040"/>
                <a:ext cx="374400" cy="142524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74" name="Google Shape;386;p23"/>
              <p:cNvSpPr/>
              <p:nvPr/>
            </p:nvSpPr>
            <p:spPr>
              <a:xfrm>
                <a:off x="56988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75" name="Google Shape;387;p23"/>
              <p:cNvSpPr/>
              <p:nvPr/>
            </p:nvSpPr>
            <p:spPr>
              <a:xfrm>
                <a:off x="61272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76" name="Google Shape;388;p23"/>
              <p:cNvSpPr/>
              <p:nvPr/>
            </p:nvSpPr>
            <p:spPr>
              <a:xfrm>
                <a:off x="61272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77" name="Google Shape;389;p23"/>
              <p:cNvSpPr/>
              <p:nvPr/>
            </p:nvSpPr>
            <p:spPr>
              <a:xfrm>
                <a:off x="669960" y="6330960"/>
                <a:ext cx="417240" cy="5173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78" name="Google Shape;390;p23"/>
              <p:cNvSpPr/>
              <p:nvPr/>
            </p:nvSpPr>
            <p:spPr>
              <a:xfrm>
                <a:off x="104940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134770"/>
                  </a:gs>
                  <a:gs pos="100000">
                    <a:srgbClr val="B3FFFF"/>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grpSp>
        <p:grpSp>
          <p:nvGrpSpPr>
            <p:cNvPr id="479" name="Google Shape;391;p23"/>
            <p:cNvGrpSpPr/>
            <p:nvPr/>
          </p:nvGrpSpPr>
          <p:grpSpPr>
            <a:xfrm>
              <a:off x="11364840" y="0"/>
              <a:ext cx="674280" cy="6848280"/>
              <a:chOff x="11364840" y="0"/>
              <a:chExt cx="674280" cy="6848280"/>
            </a:xfrm>
          </p:grpSpPr>
          <p:sp>
            <p:nvSpPr>
              <p:cNvPr id="480" name="Google Shape;392;p23"/>
              <p:cNvSpPr/>
              <p:nvPr/>
            </p:nvSpPr>
            <p:spPr>
              <a:xfrm>
                <a:off x="11484000" y="0"/>
                <a:ext cx="417240" cy="512280"/>
              </a:xfrm>
              <a:custGeom>
                <a:avLst/>
                <a:gdLst/>
                <a:ahLst/>
                <a:cxn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81" name="Google Shape;393;p23"/>
              <p:cNvSpPr/>
              <p:nvPr/>
            </p:nvSpPr>
            <p:spPr>
              <a:xfrm>
                <a:off x="11364840" y="474840"/>
                <a:ext cx="156960" cy="151920"/>
              </a:xfrm>
              <a:custGeom>
                <a:avLst/>
                <a:gdLst/>
                <a:ahLst/>
                <a:cxn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82" name="Google Shape;394;p23"/>
              <p:cNvSpPr/>
              <p:nvPr/>
            </p:nvSpPr>
            <p:spPr>
              <a:xfrm>
                <a:off x="11631600" y="1539720"/>
                <a:ext cx="18864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83" name="Google Shape;395;p23"/>
              <p:cNvSpPr/>
              <p:nvPr/>
            </p:nvSpPr>
            <p:spPr>
              <a:xfrm>
                <a:off x="11531520" y="5694480"/>
                <a:ext cx="298080" cy="1153800"/>
              </a:xfrm>
              <a:custGeom>
                <a:avLst/>
                <a:gdLst/>
                <a:ahLst/>
                <a:cxn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84" name="Google Shape;396;p23"/>
              <p:cNvSpPr/>
              <p:nvPr/>
            </p:nvSpPr>
            <p:spPr>
              <a:xfrm>
                <a:off x="11773080" y="5551560"/>
                <a:ext cx="156960" cy="155160"/>
              </a:xfrm>
              <a:custGeom>
                <a:avLst/>
                <a:gdLst/>
                <a:ahLst/>
                <a:cxn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85" name="Google Shape;397;p23"/>
              <p:cNvSpPr/>
              <p:nvPr/>
            </p:nvSpPr>
            <p:spPr>
              <a:xfrm>
                <a:off x="11711160" y="4680"/>
                <a:ext cx="304560" cy="1544400"/>
              </a:xfrm>
              <a:custGeom>
                <a:avLst/>
                <a:gdLst/>
                <a:ahLst/>
                <a:cxn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86" name="Google Shape;398;p23"/>
              <p:cNvSpPr/>
              <p:nvPr/>
            </p:nvSpPr>
            <p:spPr>
              <a:xfrm>
                <a:off x="11636280" y="4867200"/>
                <a:ext cx="18864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87" name="Google Shape;399;p23"/>
              <p:cNvSpPr/>
              <p:nvPr/>
            </p:nvSpPr>
            <p:spPr>
              <a:xfrm>
                <a:off x="11441160" y="5046840"/>
                <a:ext cx="307440" cy="1801440"/>
              </a:xfrm>
              <a:custGeom>
                <a:avLst/>
                <a:gdLst/>
                <a:ahLst/>
                <a:cxn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88" name="Google Shape;400;p23"/>
              <p:cNvSpPr/>
              <p:nvPr/>
            </p:nvSpPr>
            <p:spPr>
              <a:xfrm>
                <a:off x="11849040" y="641664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89" name="Google Shape;401;p23"/>
              <p:cNvSpPr/>
              <p:nvPr/>
            </p:nvSpPr>
            <p:spPr>
              <a:xfrm>
                <a:off x="11939760" y="6595920"/>
                <a:ext cx="23400" cy="252000"/>
              </a:xfrm>
              <a:prstGeom prst="rect">
                <a:avLst/>
              </a:prstGeom>
              <a:gradFill rotWithShape="0">
                <a:gsLst>
                  <a:gs pos="0">
                    <a:srgbClr val="134770">
                      <a:alpha val="80000"/>
                    </a:srgbClr>
                  </a:gs>
                  <a:gs pos="100000">
                    <a:srgbClr val="B3FFFF">
                      <a:alpha val="60000"/>
                    </a:srgbClr>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grpSp>
      </p:grpSp>
      <p:sp>
        <p:nvSpPr>
          <p:cNvPr id="490" name="Google Shape;402;p23"/>
          <p:cNvSpPr/>
          <p:nvPr/>
        </p:nvSpPr>
        <p:spPr>
          <a:xfrm>
            <a:off x="0" y="0"/>
            <a:ext cx="12191760" cy="6857640"/>
          </a:xfrm>
          <a:prstGeom prst="rect">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US"/>
          </a:p>
        </p:txBody>
      </p:sp>
      <p:grpSp>
        <p:nvGrpSpPr>
          <p:cNvPr id="491" name="Google Shape;403;p23"/>
          <p:cNvGrpSpPr/>
          <p:nvPr/>
        </p:nvGrpSpPr>
        <p:grpSpPr>
          <a:xfrm>
            <a:off x="0" y="0"/>
            <a:ext cx="11901960" cy="6857640"/>
            <a:chOff x="0" y="0"/>
            <a:chExt cx="11901960" cy="6857640"/>
          </a:xfrm>
        </p:grpSpPr>
        <p:grpSp>
          <p:nvGrpSpPr>
            <p:cNvPr id="492" name="Google Shape;404;p23"/>
            <p:cNvGrpSpPr/>
            <p:nvPr/>
          </p:nvGrpSpPr>
          <p:grpSpPr>
            <a:xfrm>
              <a:off x="0" y="0"/>
              <a:ext cx="1220760" cy="6857640"/>
              <a:chOff x="0" y="0"/>
              <a:chExt cx="1220760" cy="6857640"/>
            </a:xfrm>
          </p:grpSpPr>
          <p:sp>
            <p:nvSpPr>
              <p:cNvPr id="493" name="Google Shape;405;p23"/>
              <p:cNvSpPr/>
              <p:nvPr/>
            </p:nvSpPr>
            <p:spPr>
              <a:xfrm>
                <a:off x="128520" y="468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94" name="Google Shape;406;p23"/>
              <p:cNvSpPr/>
              <p:nvPr/>
            </p:nvSpPr>
            <p:spPr>
              <a:xfrm>
                <a:off x="4752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95" name="Google Shape;407;p23"/>
              <p:cNvSpPr/>
              <p:nvPr/>
            </p:nvSpPr>
            <p:spPr>
              <a:xfrm>
                <a:off x="4284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96" name="Google Shape;408;p23"/>
              <p:cNvSpPr/>
              <p:nvPr/>
            </p:nvSpPr>
            <p:spPr>
              <a:xfrm>
                <a:off x="214200" y="4680"/>
                <a:ext cx="369360" cy="181080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97" name="Google Shape;409;p23"/>
              <p:cNvSpPr/>
              <p:nvPr/>
            </p:nvSpPr>
            <p:spPr>
              <a:xfrm>
                <a:off x="517680" y="1801800"/>
                <a:ext cx="190080" cy="18864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98" name="Google Shape;410;p23"/>
              <p:cNvSpPr/>
              <p:nvPr/>
            </p:nvSpPr>
            <p:spPr>
              <a:xfrm>
                <a:off x="299880" y="4680"/>
                <a:ext cx="369360" cy="142992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499" name="Google Shape;411;p23"/>
              <p:cNvSpPr/>
              <p:nvPr/>
            </p:nvSpPr>
            <p:spPr>
              <a:xfrm>
                <a:off x="56052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00" name="Google Shape;412;p23"/>
              <p:cNvSpPr/>
              <p:nvPr/>
            </p:nvSpPr>
            <p:spPr>
              <a:xfrm>
                <a:off x="603360" y="1420920"/>
                <a:ext cx="190080" cy="19008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01" name="Google Shape;413;p23"/>
              <p:cNvSpPr/>
              <p:nvPr/>
            </p:nvSpPr>
            <p:spPr>
              <a:xfrm>
                <a:off x="60336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02" name="Google Shape;414;p23"/>
              <p:cNvSpPr/>
              <p:nvPr/>
            </p:nvSpPr>
            <p:spPr>
              <a:xfrm>
                <a:off x="655560" y="0"/>
                <a:ext cx="421920" cy="52668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03" name="Google Shape;415;p23"/>
              <p:cNvSpPr/>
              <p:nvPr/>
            </p:nvSpPr>
            <p:spPr>
              <a:xfrm>
                <a:off x="103500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04" name="Google Shape;416;p23"/>
              <p:cNvSpPr/>
              <p:nvPr/>
            </p:nvSpPr>
            <p:spPr>
              <a:xfrm>
                <a:off x="9360" y="9360"/>
                <a:ext cx="360" cy="360"/>
              </a:xfrm>
              <a:custGeom>
                <a:avLst/>
                <a:gdLst/>
                <a:ahLst/>
                <a:cxnLst/>
                <a:rect l="l" t="t" r="r" b="b"/>
                <a:pathLst>
                  <a:path w="21600" h="21600">
                    <a:moveTo>
                      <a:pt x="0" y="0"/>
                    </a:moveTo>
                    <a:lnTo>
                      <a:pt x="21600" y="21600"/>
                    </a:lnTo>
                  </a:path>
                </a:pathLst>
              </a:custGeom>
              <a:gradFill rotWithShape="0">
                <a:gsLst>
                  <a:gs pos="0">
                    <a:srgbClr val="82FFFF"/>
                  </a:gs>
                  <a:gs pos="100000">
                    <a:srgbClr val="3B95DE"/>
                  </a:gs>
                </a:gsLst>
                <a:lin ang="5400000"/>
              </a:gradFill>
              <a:ln w="9525">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sp>
            <p:nvSpPr>
              <p:cNvPr id="505" name="Google Shape;417;p23"/>
              <p:cNvSpPr/>
              <p:nvPr/>
            </p:nvSpPr>
            <p:spPr>
              <a:xfrm>
                <a:off x="23760" y="1801800"/>
                <a:ext cx="123480" cy="12672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06" name="Google Shape;418;p23"/>
              <p:cNvSpPr/>
              <p:nvPr/>
            </p:nvSpPr>
            <p:spPr>
              <a:xfrm>
                <a:off x="4680" y="3549600"/>
                <a:ext cx="147240" cy="48060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07" name="Google Shape;419;p23"/>
              <p:cNvSpPr/>
              <p:nvPr/>
            </p:nvSpPr>
            <p:spPr>
              <a:xfrm>
                <a:off x="14292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08" name="Google Shape;420;p23"/>
              <p:cNvSpPr/>
              <p:nvPr/>
            </p:nvSpPr>
            <p:spPr>
              <a:xfrm>
                <a:off x="219240" y="1849320"/>
                <a:ext cx="114120" cy="10764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09" name="Google Shape;421;p23"/>
              <p:cNvSpPr/>
              <p:nvPr/>
            </p:nvSpPr>
            <p:spPr>
              <a:xfrm>
                <a:off x="147600" y="466236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10" name="Google Shape;422;p23"/>
              <p:cNvSpPr/>
              <p:nvPr/>
            </p:nvSpPr>
            <p:spPr>
              <a:xfrm>
                <a:off x="237960" y="5041800"/>
                <a:ext cx="369360" cy="180144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11" name="Google Shape;423;p23"/>
              <p:cNvSpPr/>
              <p:nvPr/>
            </p:nvSpPr>
            <p:spPr>
              <a:xfrm>
                <a:off x="6660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12" name="Google Shape;424;p23"/>
              <p:cNvSpPr/>
              <p:nvPr/>
            </p:nvSpPr>
            <p:spPr>
              <a:xfrm>
                <a:off x="0" y="5627520"/>
                <a:ext cx="85320" cy="121572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13" name="Google Shape;425;p23"/>
              <p:cNvSpPr/>
              <p:nvPr/>
            </p:nvSpPr>
            <p:spPr>
              <a:xfrm>
                <a:off x="54144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14" name="Google Shape;426;p23"/>
              <p:cNvSpPr/>
              <p:nvPr/>
            </p:nvSpPr>
            <p:spPr>
              <a:xfrm>
                <a:off x="324000" y="5423040"/>
                <a:ext cx="374400" cy="142524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15" name="Google Shape;427;p23"/>
              <p:cNvSpPr/>
              <p:nvPr/>
            </p:nvSpPr>
            <p:spPr>
              <a:xfrm>
                <a:off x="58428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16" name="Google Shape;428;p23"/>
              <p:cNvSpPr/>
              <p:nvPr/>
            </p:nvSpPr>
            <p:spPr>
              <a:xfrm>
                <a:off x="62712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17" name="Google Shape;429;p23"/>
              <p:cNvSpPr/>
              <p:nvPr/>
            </p:nvSpPr>
            <p:spPr>
              <a:xfrm>
                <a:off x="62712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18" name="Google Shape;430;p23"/>
              <p:cNvSpPr/>
              <p:nvPr/>
            </p:nvSpPr>
            <p:spPr>
              <a:xfrm>
                <a:off x="684360" y="6330960"/>
                <a:ext cx="417240" cy="5173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19" name="Google Shape;431;p23"/>
              <p:cNvSpPr/>
              <p:nvPr/>
            </p:nvSpPr>
            <p:spPr>
              <a:xfrm>
                <a:off x="106380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grpSp>
        <p:grpSp>
          <p:nvGrpSpPr>
            <p:cNvPr id="520" name="Google Shape;432;p23"/>
            <p:cNvGrpSpPr/>
            <p:nvPr/>
          </p:nvGrpSpPr>
          <p:grpSpPr>
            <a:xfrm>
              <a:off x="11227680" y="0"/>
              <a:ext cx="674280" cy="6848280"/>
              <a:chOff x="11227680" y="0"/>
              <a:chExt cx="674280" cy="6848280"/>
            </a:xfrm>
          </p:grpSpPr>
          <p:sp>
            <p:nvSpPr>
              <p:cNvPr id="521" name="Google Shape;433;p23"/>
              <p:cNvSpPr/>
              <p:nvPr/>
            </p:nvSpPr>
            <p:spPr>
              <a:xfrm>
                <a:off x="11346840" y="0"/>
                <a:ext cx="417240" cy="512280"/>
              </a:xfrm>
              <a:custGeom>
                <a:avLst/>
                <a:gdLst/>
                <a:ahLst/>
                <a:cxn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22" name="Google Shape;434;p23"/>
              <p:cNvSpPr/>
              <p:nvPr/>
            </p:nvSpPr>
            <p:spPr>
              <a:xfrm>
                <a:off x="11227680" y="474840"/>
                <a:ext cx="156960" cy="151920"/>
              </a:xfrm>
              <a:custGeom>
                <a:avLst/>
                <a:gdLst/>
                <a:ahLst/>
                <a:cxn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23" name="Google Shape;435;p23"/>
              <p:cNvSpPr/>
              <p:nvPr/>
            </p:nvSpPr>
            <p:spPr>
              <a:xfrm>
                <a:off x="11494440" y="1539720"/>
                <a:ext cx="18864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24" name="Google Shape;436;p23"/>
              <p:cNvSpPr/>
              <p:nvPr/>
            </p:nvSpPr>
            <p:spPr>
              <a:xfrm>
                <a:off x="11394360" y="5694480"/>
                <a:ext cx="298080" cy="1153800"/>
              </a:xfrm>
              <a:custGeom>
                <a:avLst/>
                <a:gdLst/>
                <a:ahLst/>
                <a:cxn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25" name="Google Shape;437;p23"/>
              <p:cNvSpPr/>
              <p:nvPr/>
            </p:nvSpPr>
            <p:spPr>
              <a:xfrm>
                <a:off x="11635560" y="5551560"/>
                <a:ext cx="156960" cy="155160"/>
              </a:xfrm>
              <a:custGeom>
                <a:avLst/>
                <a:gdLst/>
                <a:ahLst/>
                <a:cxn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26" name="Google Shape;438;p23"/>
              <p:cNvSpPr/>
              <p:nvPr/>
            </p:nvSpPr>
            <p:spPr>
              <a:xfrm>
                <a:off x="11573640" y="4680"/>
                <a:ext cx="304560" cy="1544400"/>
              </a:xfrm>
              <a:custGeom>
                <a:avLst/>
                <a:gdLst/>
                <a:ahLst/>
                <a:cxn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27" name="Google Shape;439;p23"/>
              <p:cNvSpPr/>
              <p:nvPr/>
            </p:nvSpPr>
            <p:spPr>
              <a:xfrm>
                <a:off x="11499120" y="4867200"/>
                <a:ext cx="18864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28" name="Google Shape;440;p23"/>
              <p:cNvSpPr/>
              <p:nvPr/>
            </p:nvSpPr>
            <p:spPr>
              <a:xfrm>
                <a:off x="11303640" y="5046840"/>
                <a:ext cx="307440" cy="1801440"/>
              </a:xfrm>
              <a:custGeom>
                <a:avLst/>
                <a:gdLst/>
                <a:ahLst/>
                <a:cxn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29" name="Google Shape;441;p23"/>
              <p:cNvSpPr/>
              <p:nvPr/>
            </p:nvSpPr>
            <p:spPr>
              <a:xfrm>
                <a:off x="11711880" y="641664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30" name="Google Shape;442;p23"/>
              <p:cNvSpPr/>
              <p:nvPr/>
            </p:nvSpPr>
            <p:spPr>
              <a:xfrm>
                <a:off x="11802240" y="6595920"/>
                <a:ext cx="23400" cy="25200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grpSp>
      </p:grpSp>
      <p:pic>
        <p:nvPicPr>
          <p:cNvPr id="531" name="Google Shape;443;p23"/>
          <p:cNvPicPr/>
          <p:nvPr/>
        </p:nvPicPr>
        <p:blipFill>
          <a:blip r:embed="rId2">
            <a:alphaModFix amt="30000"/>
          </a:blip>
          <a:stretch/>
        </p:blipFill>
        <p:spPr>
          <a:xfrm>
            <a:off x="0" y="0"/>
            <a:ext cx="12191760" cy="6857640"/>
          </a:xfrm>
          <a:prstGeom prst="rect">
            <a:avLst/>
          </a:prstGeom>
          <a:ln w="0">
            <a:noFill/>
          </a:ln>
        </p:spPr>
      </p:pic>
      <p:sp>
        <p:nvSpPr>
          <p:cNvPr id="532" name="Google Shape;444;p23"/>
          <p:cNvSpPr txBox="1"/>
          <p:nvPr/>
        </p:nvSpPr>
        <p:spPr>
          <a:xfrm>
            <a:off x="5128560" y="618480"/>
            <a:ext cx="6188040" cy="1478160"/>
          </a:xfrm>
          <a:prstGeom prst="rect">
            <a:avLst/>
          </a:prstGeom>
          <a:noFill/>
          <a:ln w="0">
            <a:noFill/>
          </a:ln>
        </p:spPr>
        <p:txBody>
          <a:bodyPr anchor="ctr">
            <a:normAutofit/>
          </a:bodyPr>
          <a:lstStyle/>
          <a:p>
            <a:pPr algn="l" rtl="0">
              <a:lnSpc>
                <a:spcPct val="90000"/>
              </a:lnSpc>
              <a:tabLst>
                <a:tab pos="0" algn="l"/>
              </a:tabLst>
            </a:pPr>
            <a:r>
              <a:rPr lang="en-US" sz="3600" b="0" strike="noStrike" spc="-1" dirty="0">
                <a:solidFill>
                  <a:srgbClr val="FFFFFF"/>
                </a:solidFill>
                <a:latin typeface="Twentieth Century"/>
                <a:ea typeface="Twentieth Century"/>
              </a:rPr>
              <a:t>OUTLINE</a:t>
            </a:r>
            <a:endParaRPr lang="en-US" sz="3600" b="0" strike="noStrike" spc="-1" dirty="0">
              <a:solidFill>
                <a:srgbClr val="000000"/>
              </a:solidFill>
              <a:latin typeface="Arial"/>
            </a:endParaRPr>
          </a:p>
        </p:txBody>
      </p:sp>
      <p:sp>
        <p:nvSpPr>
          <p:cNvPr id="533" name="Google Shape;445;p23"/>
          <p:cNvSpPr/>
          <p:nvPr/>
        </p:nvSpPr>
        <p:spPr>
          <a:xfrm>
            <a:off x="814680" y="808200"/>
            <a:ext cx="3821040" cy="5234040"/>
          </a:xfrm>
          <a:prstGeom prst="round2DiagRect">
            <a:avLst>
              <a:gd name="adj1" fmla="val 11323"/>
              <a:gd name="adj2" fmla="val 0"/>
            </a:avLst>
          </a:prstGeom>
          <a:solidFill>
            <a:schemeClr val="lt1"/>
          </a:solidFill>
          <a:ln w="19050" cap="sq">
            <a:solidFill>
              <a:srgbClr val="3B95DE">
                <a:alpha val="60000"/>
              </a:srgbClr>
            </a:solidFill>
            <a:miter/>
          </a:ln>
          <a:effectLst>
            <a:outerShdw blurRad="88920" dist="38160" dir="5400000" algn="t" rotWithShape="0">
              <a:srgbClr val="000000">
                <a:alpha val="40000"/>
              </a:srgbClr>
            </a:outerShdw>
          </a:effectLst>
        </p:spPr>
        <p:style>
          <a:lnRef idx="0">
            <a:scrgbClr r="0" g="0" b="0"/>
          </a:lnRef>
          <a:fillRef idx="0">
            <a:scrgbClr r="0" g="0" b="0"/>
          </a:fillRef>
          <a:effectRef idx="0">
            <a:scrgbClr r="0" g="0" b="0"/>
          </a:effectRef>
          <a:fontRef idx="minor"/>
        </p:style>
        <p:txBody>
          <a:bodyPr/>
          <a:lstStyle/>
          <a:p>
            <a:endParaRPr lang="en-US"/>
          </a:p>
        </p:txBody>
      </p:sp>
      <p:pic>
        <p:nvPicPr>
          <p:cNvPr id="534" name="Google Shape;446;p23" descr="Check List"/>
          <p:cNvPicPr/>
          <p:nvPr/>
        </p:nvPicPr>
        <p:blipFill>
          <a:blip r:embed="rId4"/>
          <a:stretch/>
        </p:blipFill>
        <p:spPr>
          <a:xfrm>
            <a:off x="1126440" y="1837080"/>
            <a:ext cx="3178440" cy="3178440"/>
          </a:xfrm>
          <a:prstGeom prst="rect">
            <a:avLst/>
          </a:prstGeom>
          <a:ln w="0">
            <a:noFill/>
          </a:ln>
        </p:spPr>
      </p:pic>
      <p:sp>
        <p:nvSpPr>
          <p:cNvPr id="535" name="Google Shape;447;p23"/>
          <p:cNvSpPr txBox="1"/>
          <p:nvPr/>
        </p:nvSpPr>
        <p:spPr>
          <a:xfrm>
            <a:off x="5128560" y="1957320"/>
            <a:ext cx="6188040" cy="3541320"/>
          </a:xfrm>
          <a:prstGeom prst="rect">
            <a:avLst/>
          </a:prstGeom>
          <a:noFill/>
          <a:ln w="0">
            <a:noFill/>
          </a:ln>
        </p:spPr>
        <p:txBody>
          <a:bodyPr>
            <a:normAutofit/>
          </a:bodyPr>
          <a:lstStyle/>
          <a:p>
            <a:pPr indent="-88560" algn="l" rtl="0">
              <a:lnSpc>
                <a:spcPct val="100000"/>
              </a:lnSpc>
              <a:buClr>
                <a:srgbClr val="FFFFFF"/>
              </a:buClr>
              <a:buFont typeface="Arial"/>
              <a:buChar char="•"/>
            </a:pPr>
            <a:r>
              <a:rPr lang="en-US" sz="2400" spc="-1" dirty="0">
                <a:solidFill>
                  <a:srgbClr val="FFFFFF"/>
                </a:solidFill>
                <a:latin typeface="Calibri" panose="020F0502020204030204" pitchFamily="34" charset="0"/>
                <a:ea typeface="Twentieth Century"/>
                <a:cs typeface="Calibri" panose="020F0502020204030204" pitchFamily="34" charset="0"/>
              </a:rPr>
              <a:t>  </a:t>
            </a:r>
            <a:r>
              <a:rPr lang="en-US" sz="2400" b="0" strike="noStrike" spc="-1" dirty="0">
                <a:solidFill>
                  <a:srgbClr val="FFFFFF"/>
                </a:solidFill>
                <a:latin typeface="Calibri" panose="020F0502020204030204" pitchFamily="34" charset="0"/>
                <a:ea typeface="Twentieth Century"/>
                <a:cs typeface="Calibri" panose="020F0502020204030204" pitchFamily="34" charset="0"/>
              </a:rPr>
              <a:t>BASIC DEFINITIONS</a:t>
            </a:r>
            <a:endParaRPr lang="en-US" sz="2400" b="0" strike="noStrike" spc="-1" dirty="0">
              <a:latin typeface="Calibri" panose="020F0502020204030204" pitchFamily="34" charset="0"/>
              <a:cs typeface="Calibri" panose="020F0502020204030204" pitchFamily="34" charset="0"/>
            </a:endParaRPr>
          </a:p>
          <a:p>
            <a:pPr indent="-158400" algn="l" rtl="0">
              <a:lnSpc>
                <a:spcPct val="100000"/>
              </a:lnSpc>
              <a:buClr>
                <a:srgbClr val="FFFFFF"/>
              </a:buClr>
              <a:buFont typeface="Arial"/>
              <a:buChar char="•"/>
            </a:pPr>
            <a:r>
              <a:rPr lang="en-US" sz="2400" b="0" strike="noStrike" spc="-1" dirty="0">
                <a:solidFill>
                  <a:srgbClr val="FFFFFF"/>
                </a:solidFill>
                <a:latin typeface="Calibri" panose="020F0502020204030204" pitchFamily="34" charset="0"/>
                <a:ea typeface="Twentieth Century"/>
                <a:cs typeface="Calibri" panose="020F0502020204030204" pitchFamily="34" charset="0"/>
              </a:rPr>
              <a:t> Threat Model and System Overview</a:t>
            </a:r>
            <a:endParaRPr lang="en-US" sz="2400" b="0" strike="noStrike" spc="-1" dirty="0">
              <a:latin typeface="Calibri" panose="020F0502020204030204" pitchFamily="34" charset="0"/>
              <a:cs typeface="Calibri" panose="020F0502020204030204" pitchFamily="34" charset="0"/>
            </a:endParaRPr>
          </a:p>
          <a:p>
            <a:pPr indent="-158400" algn="l" rtl="0">
              <a:lnSpc>
                <a:spcPct val="100000"/>
              </a:lnSpc>
              <a:buClr>
                <a:srgbClr val="FFFFFF"/>
              </a:buClr>
              <a:buFont typeface="Arial"/>
              <a:buChar char="•"/>
            </a:pPr>
            <a:r>
              <a:rPr lang="en-US" sz="2400" b="0" strike="noStrike" spc="-1" dirty="0">
                <a:solidFill>
                  <a:srgbClr val="FFFFFF"/>
                </a:solidFill>
                <a:latin typeface="Calibri" panose="020F0502020204030204" pitchFamily="34" charset="0"/>
                <a:ea typeface="Twentieth Century"/>
                <a:cs typeface="Calibri" panose="020F0502020204030204" pitchFamily="34" charset="0"/>
              </a:rPr>
              <a:t>  2   – Server Model</a:t>
            </a:r>
            <a:endParaRPr lang="en-US" sz="2400" b="0" strike="noStrike" spc="-1" dirty="0">
              <a:latin typeface="Calibri" panose="020F0502020204030204" pitchFamily="34" charset="0"/>
              <a:cs typeface="Calibri" panose="020F0502020204030204" pitchFamily="34" charset="0"/>
            </a:endParaRPr>
          </a:p>
          <a:p>
            <a:pPr indent="-158400" algn="l" rtl="0">
              <a:lnSpc>
                <a:spcPct val="100000"/>
              </a:lnSpc>
              <a:buClr>
                <a:srgbClr val="FFFFFF"/>
              </a:buClr>
              <a:buFont typeface="Arial"/>
              <a:buChar char="•"/>
            </a:pPr>
            <a:r>
              <a:rPr lang="en-US" sz="2400" b="0" strike="noStrike" spc="-1" dirty="0">
                <a:solidFill>
                  <a:srgbClr val="FFFFFF"/>
                </a:solidFill>
                <a:latin typeface="Calibri" panose="020F0502020204030204" pitchFamily="34" charset="0"/>
                <a:ea typeface="Twentieth Century"/>
                <a:cs typeface="Calibri" panose="020F0502020204030204" pitchFamily="34" charset="0"/>
              </a:rPr>
              <a:t>  Protocols description</a:t>
            </a:r>
          </a:p>
          <a:p>
            <a:pPr indent="-158400" algn="l" rtl="0">
              <a:lnSpc>
                <a:spcPct val="100000"/>
              </a:lnSpc>
              <a:buClr>
                <a:srgbClr val="FFFFFF"/>
              </a:buClr>
              <a:buFont typeface="Arial"/>
              <a:buChar char="•"/>
            </a:pPr>
            <a:r>
              <a:rPr lang="en-US" sz="2400" b="0" strike="noStrike" spc="-1" dirty="0">
                <a:solidFill>
                  <a:srgbClr val="FFFFFF"/>
                </a:solidFill>
                <a:latin typeface="Calibri" panose="020F0502020204030204" pitchFamily="34" charset="0"/>
                <a:ea typeface="Twentieth Century"/>
                <a:cs typeface="Calibri" panose="020F0502020204030204" pitchFamily="34" charset="0"/>
              </a:rPr>
              <a:t>  Communication complexity</a:t>
            </a:r>
          </a:p>
          <a:p>
            <a:pPr indent="-158400" algn="l" rtl="0">
              <a:lnSpc>
                <a:spcPct val="100000"/>
              </a:lnSpc>
              <a:buClr>
                <a:srgbClr val="FFFFFF"/>
              </a:buClr>
              <a:buFont typeface="Arial"/>
              <a:buChar char="•"/>
            </a:pPr>
            <a:r>
              <a:rPr lang="en-US" sz="2400" spc="-1" dirty="0">
                <a:solidFill>
                  <a:srgbClr val="FFFFFF"/>
                </a:solidFill>
                <a:latin typeface="Calibri" panose="020F0502020204030204" pitchFamily="34" charset="0"/>
                <a:cs typeface="Calibri" panose="020F0502020204030204" pitchFamily="34" charset="0"/>
              </a:rPr>
              <a:t>  Implementation</a:t>
            </a:r>
            <a:endParaRPr lang="en-US" sz="2400" b="0" strike="noStrike" spc="-1"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fill="hold" nodeType="clickEffect">
                                  <p:stCondLst>
                                    <p:cond delay="0"/>
                                  </p:stCondLst>
                                  <p:childTnLst>
                                    <p:set>
                                      <p:cBhvr>
                                        <p:cTn id="10" dur="1" fill="hold">
                                          <p:stCondLst>
                                            <p:cond delay="0"/>
                                          </p:stCondLst>
                                        </p:cTn>
                                        <p:tgtEl>
                                          <p:spTgt spid="535">
                                            <p:txEl>
                                              <p:pRg st="0" end="0"/>
                                            </p:txEl>
                                          </p:spTgt>
                                        </p:tgtEl>
                                        <p:attrNameLst>
                                          <p:attrName>style.visibility</p:attrName>
                                        </p:attrNameLst>
                                      </p:cBhvr>
                                      <p:to>
                                        <p:strVal val="visible"/>
                                      </p:to>
                                    </p:set>
                                    <p:animEffect transition="in" filter="fade">
                                      <p:cBhvr additive="repl">
                                        <p:cTn id="11" dur="1000"/>
                                        <p:tgtEl>
                                          <p:spTgt spid="53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nodeType="clickEffect">
                                  <p:stCondLst>
                                    <p:cond delay="0"/>
                                  </p:stCondLst>
                                  <p:childTnLst>
                                    <p:set>
                                      <p:cBhvr>
                                        <p:cTn id="15" dur="1" fill="hold">
                                          <p:stCondLst>
                                            <p:cond delay="0"/>
                                          </p:stCondLst>
                                        </p:cTn>
                                        <p:tgtEl>
                                          <p:spTgt spid="535">
                                            <p:txEl>
                                              <p:pRg st="1" end="1"/>
                                            </p:txEl>
                                          </p:spTgt>
                                        </p:tgtEl>
                                        <p:attrNameLst>
                                          <p:attrName>style.visibility</p:attrName>
                                        </p:attrNameLst>
                                      </p:cBhvr>
                                      <p:to>
                                        <p:strVal val="visible"/>
                                      </p:to>
                                    </p:set>
                                    <p:animEffect transition="in" filter="fade">
                                      <p:cBhvr additive="repl">
                                        <p:cTn id="16" dur="1000"/>
                                        <p:tgtEl>
                                          <p:spTgt spid="53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fill="hold" nodeType="clickEffect">
                                  <p:stCondLst>
                                    <p:cond delay="0"/>
                                  </p:stCondLst>
                                  <p:childTnLst>
                                    <p:set>
                                      <p:cBhvr>
                                        <p:cTn id="20" dur="1" fill="hold">
                                          <p:stCondLst>
                                            <p:cond delay="0"/>
                                          </p:stCondLst>
                                        </p:cTn>
                                        <p:tgtEl>
                                          <p:spTgt spid="535">
                                            <p:txEl>
                                              <p:pRg st="2" end="2"/>
                                            </p:txEl>
                                          </p:spTgt>
                                        </p:tgtEl>
                                        <p:attrNameLst>
                                          <p:attrName>style.visibility</p:attrName>
                                        </p:attrNameLst>
                                      </p:cBhvr>
                                      <p:to>
                                        <p:strVal val="visible"/>
                                      </p:to>
                                    </p:set>
                                    <p:animEffect transition="in" filter="fade">
                                      <p:cBhvr additive="repl">
                                        <p:cTn id="21" dur="1000"/>
                                        <p:tgtEl>
                                          <p:spTgt spid="53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fill="hold" nodeType="clickEffect">
                                  <p:stCondLst>
                                    <p:cond delay="0"/>
                                  </p:stCondLst>
                                  <p:childTnLst>
                                    <p:set>
                                      <p:cBhvr>
                                        <p:cTn id="25" dur="1" fill="hold">
                                          <p:stCondLst>
                                            <p:cond delay="0"/>
                                          </p:stCondLst>
                                        </p:cTn>
                                        <p:tgtEl>
                                          <p:spTgt spid="535">
                                            <p:txEl>
                                              <p:pRg st="3" end="3"/>
                                            </p:txEl>
                                          </p:spTgt>
                                        </p:tgtEl>
                                        <p:attrNameLst>
                                          <p:attrName>style.visibility</p:attrName>
                                        </p:attrNameLst>
                                      </p:cBhvr>
                                      <p:to>
                                        <p:strVal val="visible"/>
                                      </p:to>
                                    </p:set>
                                    <p:animEffect transition="in" filter="fade">
                                      <p:cBhvr additive="repl">
                                        <p:cTn id="26" dur="1000"/>
                                        <p:tgtEl>
                                          <p:spTgt spid="53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fill="hold" nodeType="clickEffect">
                                  <p:stCondLst>
                                    <p:cond delay="0"/>
                                  </p:stCondLst>
                                  <p:childTnLst>
                                    <p:set>
                                      <p:cBhvr>
                                        <p:cTn id="30" dur="1" fill="hold">
                                          <p:stCondLst>
                                            <p:cond delay="0"/>
                                          </p:stCondLst>
                                        </p:cTn>
                                        <p:tgtEl>
                                          <p:spTgt spid="535">
                                            <p:txEl>
                                              <p:pRg st="4" end="4"/>
                                            </p:txEl>
                                          </p:spTgt>
                                        </p:tgtEl>
                                        <p:attrNameLst>
                                          <p:attrName>style.visibility</p:attrName>
                                        </p:attrNameLst>
                                      </p:cBhvr>
                                      <p:to>
                                        <p:strVal val="visible"/>
                                      </p:to>
                                    </p:set>
                                    <p:animEffect transition="in" filter="fade">
                                      <p:cBhvr additive="repl">
                                        <p:cTn id="31" dur="1000"/>
                                        <p:tgtEl>
                                          <p:spTgt spid="53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535">
                                            <p:txEl>
                                              <p:pRg st="5" end="5"/>
                                            </p:txEl>
                                          </p:spTgt>
                                        </p:tgtEl>
                                        <p:attrNameLst>
                                          <p:attrName>style.visibility</p:attrName>
                                        </p:attrNameLst>
                                      </p:cBhvr>
                                      <p:to>
                                        <p:strVal val="visible"/>
                                      </p:to>
                                    </p:set>
                                    <p:animEffect transition="in" filter="fade">
                                      <p:cBhvr additive="repl">
                                        <p:cTn id="36" dur="1000"/>
                                        <p:tgtEl>
                                          <p:spTgt spid="535">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nodeType="clickEffect">
                                  <p:stCondLst>
                                    <p:cond delay="0"/>
                                  </p:stCondLst>
                                  <p:childTnLst>
                                    <p:set>
                                      <p:cBhvr>
                                        <p:cTn id="40" dur="1" fill="hold">
                                          <p:stCondLst>
                                            <p:cond delay="0"/>
                                          </p:stCondLst>
                                        </p:cTn>
                                        <p:tgtEl>
                                          <p:spTgt spid="535">
                                            <p:txEl>
                                              <p:charRg st="128" end="128"/>
                                            </p:txEl>
                                          </p:spTgt>
                                        </p:tgtEl>
                                        <p:attrNameLst>
                                          <p:attrName>style.visibility</p:attrName>
                                        </p:attrNameLst>
                                      </p:cBhvr>
                                      <p:to>
                                        <p:strVal val="visible"/>
                                      </p:to>
                                    </p:set>
                                    <p:animEffect transition="in" filter="fade">
                                      <p:cBhvr additive="repl">
                                        <p:cTn id="41" dur="1000"/>
                                        <p:tgtEl>
                                          <p:spTgt spid="535">
                                            <p:txEl>
                                              <p:charRg st="128" end="1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611" name="Google Shape;586;p37"/>
          <p:cNvSpPr/>
          <p:nvPr/>
        </p:nvSpPr>
        <p:spPr>
          <a:xfrm>
            <a:off x="0" y="0"/>
            <a:ext cx="12191760" cy="6857640"/>
          </a:xfrm>
          <a:prstGeom prst="rect">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US"/>
          </a:p>
        </p:txBody>
      </p:sp>
      <p:pic>
        <p:nvPicPr>
          <p:cNvPr id="612" name="Google Shape;587;p37"/>
          <p:cNvPicPr/>
          <p:nvPr/>
        </p:nvPicPr>
        <p:blipFill>
          <a:blip r:embed="rId3">
            <a:alphaModFix amt="30000"/>
          </a:blip>
          <a:stretch/>
        </p:blipFill>
        <p:spPr>
          <a:xfrm>
            <a:off x="0" y="0"/>
            <a:ext cx="12191760" cy="6857640"/>
          </a:xfrm>
          <a:prstGeom prst="rect">
            <a:avLst/>
          </a:prstGeom>
          <a:ln w="0">
            <a:noFill/>
          </a:ln>
        </p:spPr>
      </p:pic>
      <p:sp>
        <p:nvSpPr>
          <p:cNvPr id="613" name="Google Shape;588;p37"/>
          <p:cNvSpPr txBox="1"/>
          <p:nvPr/>
        </p:nvSpPr>
        <p:spPr>
          <a:xfrm>
            <a:off x="1141560" y="618480"/>
            <a:ext cx="4949640" cy="1478160"/>
          </a:xfrm>
          <a:prstGeom prst="rect">
            <a:avLst/>
          </a:prstGeom>
          <a:noFill/>
          <a:ln w="0">
            <a:noFill/>
          </a:ln>
        </p:spPr>
        <p:txBody>
          <a:bodyPr anchor="ctr">
            <a:normAutofit/>
          </a:bodyPr>
          <a:lstStyle/>
          <a:p>
            <a:pPr algn="l" rtl="0">
              <a:lnSpc>
                <a:spcPct val="90000"/>
              </a:lnSpc>
              <a:tabLst>
                <a:tab pos="0" algn="l"/>
              </a:tabLst>
            </a:pPr>
            <a:r>
              <a:rPr lang="en-US" sz="3200" b="0" strike="noStrike" spc="-1" dirty="0">
                <a:solidFill>
                  <a:srgbClr val="FFFFFF"/>
                </a:solidFill>
                <a:latin typeface="Twentieth Century"/>
                <a:ea typeface="Twentieth Century"/>
              </a:rPr>
              <a:t>THE IMPORTANT QUESTION</a:t>
            </a:r>
            <a:endParaRPr lang="en-US" sz="3200" b="0" strike="noStrike" spc="-1" dirty="0">
              <a:solidFill>
                <a:srgbClr val="000000"/>
              </a:solidFill>
              <a:latin typeface="Arial"/>
            </a:endParaRPr>
          </a:p>
        </p:txBody>
      </p:sp>
      <p:sp>
        <p:nvSpPr>
          <p:cNvPr id="614" name="Google Shape;589;p37"/>
          <p:cNvSpPr txBox="1"/>
          <p:nvPr/>
        </p:nvSpPr>
        <p:spPr>
          <a:xfrm>
            <a:off x="441360" y="2820960"/>
            <a:ext cx="5762160" cy="3964680"/>
          </a:xfrm>
          <a:prstGeom prst="rect">
            <a:avLst/>
          </a:prstGeom>
          <a:noFill/>
          <a:ln w="0">
            <a:noFill/>
          </a:ln>
        </p:spPr>
        <p:txBody>
          <a:bodyPr>
            <a:normAutofit/>
          </a:bodyPr>
          <a:lstStyle/>
          <a:p>
            <a:pPr algn="l" rtl="0">
              <a:lnSpc>
                <a:spcPct val="120000"/>
              </a:lnSpc>
              <a:tabLst>
                <a:tab pos="0" algn="l"/>
              </a:tabLst>
            </a:pPr>
            <a:r>
              <a:rPr lang="en-US" sz="2400" b="0" strike="noStrike" spc="-1" dirty="0">
                <a:solidFill>
                  <a:srgbClr val="FFFFFF"/>
                </a:solidFill>
                <a:latin typeface="Twentieth Century"/>
                <a:ea typeface="Twentieth Century"/>
              </a:rPr>
              <a:t>what is the Efficiency communication &amp; running Time ?</a:t>
            </a:r>
            <a:endParaRPr lang="en-US" sz="2400" b="0" strike="noStrike" spc="-1" dirty="0">
              <a:solidFill>
                <a:srgbClr val="000000"/>
              </a:solidFill>
              <a:latin typeface="Arial"/>
            </a:endParaRPr>
          </a:p>
        </p:txBody>
      </p:sp>
      <p:sp>
        <p:nvSpPr>
          <p:cNvPr id="615" name="Google Shape;590;p37"/>
          <p:cNvSpPr/>
          <p:nvPr/>
        </p:nvSpPr>
        <p:spPr>
          <a:xfrm>
            <a:off x="6435720" y="636480"/>
            <a:ext cx="5455800" cy="5455800"/>
          </a:xfrm>
          <a:prstGeom prst="round2DiagRect">
            <a:avLst>
              <a:gd name="adj1" fmla="val 5608"/>
              <a:gd name="adj2" fmla="val 0"/>
            </a:avLst>
          </a:prstGeom>
          <a:blipFill rotWithShape="0">
            <a:blip r:embed="rId4"/>
            <a:srcRect/>
            <a:stretch/>
          </a:blipFill>
          <a:ln w="19050" cap="sq">
            <a:solidFill>
              <a:srgbClr val="B3FFFF">
                <a:alpha val="60000"/>
              </a:srgbClr>
            </a:solidFill>
            <a:miter/>
          </a:ln>
          <a:effectLst>
            <a:outerShdw blurRad="88920" dist="38160" dir="5400000" algn="t" rotWithShape="0">
              <a:srgbClr val="000000">
                <a:alpha val="40000"/>
              </a:srgbClr>
            </a:outerShdw>
          </a:effectLst>
        </p:spPr>
        <p:style>
          <a:lnRef idx="0">
            <a:scrgbClr r="0" g="0" b="0"/>
          </a:lnRef>
          <a:fillRef idx="0">
            <a:scrgbClr r="0" g="0" b="0"/>
          </a:fillRef>
          <a:effectRef idx="0">
            <a:scrgbClr r="0" g="0" b="0"/>
          </a:effectRef>
          <a:fontRef idx="minor"/>
        </p:style>
        <p:txBody>
          <a:bodyPr/>
          <a:lstStyle/>
          <a:p>
            <a:endParaRPr lang="en-US"/>
          </a:p>
        </p:txBody>
      </p:sp>
      <p:grpSp>
        <p:nvGrpSpPr>
          <p:cNvPr id="616" name="Google Shape;591;p37"/>
          <p:cNvGrpSpPr/>
          <p:nvPr/>
        </p:nvGrpSpPr>
        <p:grpSpPr>
          <a:xfrm>
            <a:off x="0" y="0"/>
            <a:ext cx="1220760" cy="6857640"/>
            <a:chOff x="0" y="0"/>
            <a:chExt cx="1220760" cy="6857640"/>
          </a:xfrm>
        </p:grpSpPr>
        <p:sp>
          <p:nvSpPr>
            <p:cNvPr id="617" name="Google Shape;592;p37"/>
            <p:cNvSpPr/>
            <p:nvPr/>
          </p:nvSpPr>
          <p:spPr>
            <a:xfrm>
              <a:off x="128520" y="468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18" name="Google Shape;593;p37"/>
            <p:cNvSpPr/>
            <p:nvPr/>
          </p:nvSpPr>
          <p:spPr>
            <a:xfrm>
              <a:off x="4752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19" name="Google Shape;594;p37"/>
            <p:cNvSpPr/>
            <p:nvPr/>
          </p:nvSpPr>
          <p:spPr>
            <a:xfrm>
              <a:off x="4284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20" name="Google Shape;595;p37"/>
            <p:cNvSpPr/>
            <p:nvPr/>
          </p:nvSpPr>
          <p:spPr>
            <a:xfrm>
              <a:off x="214200" y="4680"/>
              <a:ext cx="369360" cy="181080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21" name="Google Shape;596;p37"/>
            <p:cNvSpPr/>
            <p:nvPr/>
          </p:nvSpPr>
          <p:spPr>
            <a:xfrm>
              <a:off x="517680" y="1801800"/>
              <a:ext cx="190080" cy="18864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22" name="Google Shape;597;p37"/>
            <p:cNvSpPr/>
            <p:nvPr/>
          </p:nvSpPr>
          <p:spPr>
            <a:xfrm>
              <a:off x="299880" y="4680"/>
              <a:ext cx="369360" cy="142992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23" name="Google Shape;598;p37"/>
            <p:cNvSpPr/>
            <p:nvPr/>
          </p:nvSpPr>
          <p:spPr>
            <a:xfrm>
              <a:off x="56052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24" name="Google Shape;599;p37"/>
            <p:cNvSpPr/>
            <p:nvPr/>
          </p:nvSpPr>
          <p:spPr>
            <a:xfrm>
              <a:off x="603360" y="1420920"/>
              <a:ext cx="190080" cy="19008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25" name="Google Shape;600;p37"/>
            <p:cNvSpPr/>
            <p:nvPr/>
          </p:nvSpPr>
          <p:spPr>
            <a:xfrm>
              <a:off x="60336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26" name="Google Shape;601;p37"/>
            <p:cNvSpPr/>
            <p:nvPr/>
          </p:nvSpPr>
          <p:spPr>
            <a:xfrm>
              <a:off x="655560" y="0"/>
              <a:ext cx="421920" cy="52668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27" name="Google Shape;602;p37"/>
            <p:cNvSpPr/>
            <p:nvPr/>
          </p:nvSpPr>
          <p:spPr>
            <a:xfrm>
              <a:off x="103500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28" name="Google Shape;603;p37"/>
            <p:cNvSpPr/>
            <p:nvPr/>
          </p:nvSpPr>
          <p:spPr>
            <a:xfrm>
              <a:off x="9360" y="9360"/>
              <a:ext cx="360" cy="360"/>
            </a:xfrm>
            <a:custGeom>
              <a:avLst/>
              <a:gdLst/>
              <a:ahLst/>
              <a:cxnLst/>
              <a:rect l="l" t="t" r="r" b="b"/>
              <a:pathLst>
                <a:path w="21600" h="21600">
                  <a:moveTo>
                    <a:pt x="0" y="0"/>
                  </a:moveTo>
                  <a:lnTo>
                    <a:pt x="21600" y="21600"/>
                  </a:lnTo>
                </a:path>
              </a:pathLst>
            </a:custGeom>
            <a:gradFill rotWithShape="0">
              <a:gsLst>
                <a:gs pos="0">
                  <a:srgbClr val="82FFFF"/>
                </a:gs>
                <a:gs pos="100000">
                  <a:srgbClr val="3B95DE"/>
                </a:gs>
              </a:gsLst>
              <a:lin ang="5400000"/>
            </a:gradFill>
            <a:ln w="9525">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sp>
          <p:nvSpPr>
            <p:cNvPr id="629" name="Google Shape;604;p37"/>
            <p:cNvSpPr/>
            <p:nvPr/>
          </p:nvSpPr>
          <p:spPr>
            <a:xfrm>
              <a:off x="23760" y="1801800"/>
              <a:ext cx="123480" cy="12672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30" name="Google Shape;605;p37"/>
            <p:cNvSpPr/>
            <p:nvPr/>
          </p:nvSpPr>
          <p:spPr>
            <a:xfrm>
              <a:off x="4680" y="3549600"/>
              <a:ext cx="147240" cy="48060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31" name="Google Shape;606;p37"/>
            <p:cNvSpPr/>
            <p:nvPr/>
          </p:nvSpPr>
          <p:spPr>
            <a:xfrm>
              <a:off x="14292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32" name="Google Shape;607;p37"/>
            <p:cNvSpPr/>
            <p:nvPr/>
          </p:nvSpPr>
          <p:spPr>
            <a:xfrm>
              <a:off x="219240" y="1849320"/>
              <a:ext cx="114120" cy="10764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33" name="Google Shape;608;p37"/>
            <p:cNvSpPr/>
            <p:nvPr/>
          </p:nvSpPr>
          <p:spPr>
            <a:xfrm>
              <a:off x="147600" y="466236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34" name="Google Shape;609;p37"/>
            <p:cNvSpPr/>
            <p:nvPr/>
          </p:nvSpPr>
          <p:spPr>
            <a:xfrm>
              <a:off x="237960" y="5041800"/>
              <a:ext cx="369360" cy="180144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35" name="Google Shape;610;p37"/>
            <p:cNvSpPr/>
            <p:nvPr/>
          </p:nvSpPr>
          <p:spPr>
            <a:xfrm>
              <a:off x="6660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36" name="Google Shape;611;p37"/>
            <p:cNvSpPr/>
            <p:nvPr/>
          </p:nvSpPr>
          <p:spPr>
            <a:xfrm>
              <a:off x="0" y="5627520"/>
              <a:ext cx="85320" cy="121572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37" name="Google Shape;612;p37"/>
            <p:cNvSpPr/>
            <p:nvPr/>
          </p:nvSpPr>
          <p:spPr>
            <a:xfrm>
              <a:off x="54144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38" name="Google Shape;613;p37"/>
            <p:cNvSpPr/>
            <p:nvPr/>
          </p:nvSpPr>
          <p:spPr>
            <a:xfrm>
              <a:off x="324000" y="5423040"/>
              <a:ext cx="374400" cy="142524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39" name="Google Shape;614;p37"/>
            <p:cNvSpPr/>
            <p:nvPr/>
          </p:nvSpPr>
          <p:spPr>
            <a:xfrm>
              <a:off x="58428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40" name="Google Shape;615;p37"/>
            <p:cNvSpPr/>
            <p:nvPr/>
          </p:nvSpPr>
          <p:spPr>
            <a:xfrm>
              <a:off x="62712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41" name="Google Shape;616;p37"/>
            <p:cNvSpPr/>
            <p:nvPr/>
          </p:nvSpPr>
          <p:spPr>
            <a:xfrm>
              <a:off x="62712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42" name="Google Shape;617;p37"/>
            <p:cNvSpPr/>
            <p:nvPr/>
          </p:nvSpPr>
          <p:spPr>
            <a:xfrm>
              <a:off x="684360" y="6330960"/>
              <a:ext cx="417240" cy="5173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43" name="Google Shape;618;p37"/>
            <p:cNvSpPr/>
            <p:nvPr/>
          </p:nvSpPr>
          <p:spPr>
            <a:xfrm>
              <a:off x="106380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anim calcmode="lin" valueType="num">
                                      <p:cBhvr additive="repl">
                                        <p:cTn id="7" dur="500"/>
                                        <p:tgtEl>
                                          <p:spTgt spid="61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614">
                                            <p:txEl>
                                              <p:pRg st="0" end="0"/>
                                            </p:txEl>
                                          </p:spTgt>
                                        </p:tgtEl>
                                        <p:attrNameLst>
                                          <p:attrName>style.visibility</p:attrName>
                                        </p:attrNameLst>
                                      </p:cBhvr>
                                      <p:to>
                                        <p:strVal val="visible"/>
                                      </p:to>
                                    </p:set>
                                    <p:animEffect transition="in" filter="fade">
                                      <p:cBhvr additive="repl">
                                        <p:cTn id="12" dur="1000"/>
                                        <p:tgtEl>
                                          <p:spTgt spid="6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614">
                                            <p:txEl>
                                              <p:pRg st="1" end="1"/>
                                            </p:txEl>
                                          </p:spTgt>
                                        </p:tgtEl>
                                        <p:attrNameLst>
                                          <p:attrName>style.visibility</p:attrName>
                                        </p:attrNameLst>
                                      </p:cBhvr>
                                      <p:to>
                                        <p:strVal val="visible"/>
                                      </p:to>
                                    </p:set>
                                    <p:animEffect transition="in" filter="fade">
                                      <p:cBhvr additive="repl">
                                        <p:cTn id="17" dur="1000"/>
                                        <p:tgtEl>
                                          <p:spTgt spid="6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Google Shape;624;p38"/>
          <p:cNvSpPr txBox="1"/>
          <p:nvPr/>
        </p:nvSpPr>
        <p:spPr>
          <a:xfrm>
            <a:off x="654120" y="0"/>
            <a:ext cx="9905760" cy="1478520"/>
          </a:xfrm>
          <a:prstGeom prst="rect">
            <a:avLst/>
          </a:prstGeom>
          <a:noFill/>
          <a:ln w="0">
            <a:noFill/>
          </a:ln>
        </p:spPr>
        <p:txBody>
          <a:bodyPr anchor="ctr">
            <a:normAutofit/>
          </a:bodyPr>
          <a:lstStyle/>
          <a:p>
            <a:pPr algn="l" rtl="0">
              <a:lnSpc>
                <a:spcPct val="90000"/>
              </a:lnSpc>
              <a:tabLst>
                <a:tab pos="0" algn="l"/>
              </a:tabLst>
            </a:pPr>
            <a:r>
              <a:rPr lang="en-US" sz="3600" b="0" strike="noStrike" spc="-1" dirty="0">
                <a:solidFill>
                  <a:srgbClr val="FFFFFF"/>
                </a:solidFill>
                <a:latin typeface="Twentieth Century"/>
                <a:ea typeface="Twentieth Century"/>
              </a:rPr>
              <a:t>Efficiency : Communication complexity</a:t>
            </a:r>
            <a:endParaRPr lang="en-US" sz="3600" b="0" strike="noStrike" spc="-1" dirty="0">
              <a:solidFill>
                <a:srgbClr val="000000"/>
              </a:solidFill>
              <a:latin typeface="Arial"/>
            </a:endParaRPr>
          </a:p>
          <a:p>
            <a:pPr algn="l" rtl="0">
              <a:lnSpc>
                <a:spcPct val="90000"/>
              </a:lnSpc>
              <a:tabLst>
                <a:tab pos="0" algn="l"/>
              </a:tabLst>
            </a:pPr>
            <a:r>
              <a:rPr lang="en-US" sz="2400" b="0" strike="noStrike" spc="-1" dirty="0">
                <a:solidFill>
                  <a:srgbClr val="FFFFFF"/>
                </a:solidFill>
                <a:latin typeface="Twentieth Century"/>
                <a:ea typeface="Twentieth Century"/>
              </a:rPr>
              <a:t>n data points, d features:</a:t>
            </a:r>
            <a:endParaRPr lang="en-US" sz="2400" b="0" strike="noStrike" spc="-1" dirty="0">
              <a:solidFill>
                <a:srgbClr val="000000"/>
              </a:solidFill>
              <a:latin typeface="Arial"/>
            </a:endParaRPr>
          </a:p>
        </p:txBody>
      </p:sp>
      <p:sp>
        <p:nvSpPr>
          <p:cNvPr id="645" name="Google Shape;625;p38"/>
          <p:cNvSpPr txBox="1"/>
          <p:nvPr/>
        </p:nvSpPr>
        <p:spPr>
          <a:xfrm>
            <a:off x="1141560" y="2249640"/>
            <a:ext cx="9905760" cy="3541320"/>
          </a:xfrm>
          <a:prstGeom prst="rect">
            <a:avLst/>
          </a:prstGeom>
          <a:noFill/>
          <a:ln w="0">
            <a:noFill/>
          </a:ln>
        </p:spPr>
        <p:txBody>
          <a:bodyPr>
            <a:normAutofit/>
          </a:bodyPr>
          <a:lstStyle/>
          <a:p>
            <a:endParaRPr lang="en-US" sz="1400" b="0" strike="noStrike" spc="-1">
              <a:solidFill>
                <a:srgbClr val="000000"/>
              </a:solidFill>
              <a:latin typeface="Arial"/>
            </a:endParaRPr>
          </a:p>
        </p:txBody>
      </p:sp>
      <p:pic>
        <p:nvPicPr>
          <p:cNvPr id="646" name="Google Shape;626;p38"/>
          <p:cNvPicPr/>
          <p:nvPr/>
        </p:nvPicPr>
        <p:blipFill>
          <a:blip r:embed="rId3"/>
          <a:stretch/>
        </p:blipFill>
        <p:spPr>
          <a:xfrm>
            <a:off x="465840" y="1741680"/>
            <a:ext cx="11296440" cy="483840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44">
                                            <p:txEl>
                                              <p:pRg st="1" end="1"/>
                                            </p:txEl>
                                          </p:spTgt>
                                        </p:tgtEl>
                                        <p:attrNameLst>
                                          <p:attrName>style.visibility</p:attrName>
                                        </p:attrNameLst>
                                      </p:cBhvr>
                                      <p:to>
                                        <p:strVal val="visible"/>
                                      </p:to>
                                    </p:set>
                                    <p:anim calcmode="lin" valueType="num">
                                      <p:cBhvr additive="repl">
                                        <p:cTn id="11" dur="500" fill="hold"/>
                                        <p:tgtEl>
                                          <p:spTgt spid="644">
                                            <p:txEl>
                                              <p:pRg st="1" end="1"/>
                                            </p:txEl>
                                          </p:spTgt>
                                        </p:tgtEl>
                                        <p:attrNameLst>
                                          <p:attrName>ppt_x</p:attrName>
                                        </p:attrNameLst>
                                      </p:cBhvr>
                                      <p:tavLst>
                                        <p:tav tm="0">
                                          <p:val>
                                            <p:strVal val="#ppt_x"/>
                                          </p:val>
                                        </p:tav>
                                        <p:tav tm="100000">
                                          <p:val>
                                            <p:strVal val="#ppt_x"/>
                                          </p:val>
                                        </p:tav>
                                      </p:tavLst>
                                    </p:anim>
                                    <p:anim calcmode="lin" valueType="num">
                                      <p:cBhvr additive="repl">
                                        <p:cTn id="12" dur="500" fill="hold"/>
                                        <p:tgtEl>
                                          <p:spTgt spid="64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6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FFAFBD26-B76E-4B5D-A838-8FF9DEF1A421}"/>
              </a:ext>
            </a:extLst>
          </p:cNvPr>
          <p:cNvPicPr>
            <a:picLocks noChangeAspect="1"/>
          </p:cNvPicPr>
          <p:nvPr/>
        </p:nvPicPr>
        <p:blipFill>
          <a:blip r:embed="rId2"/>
          <a:stretch>
            <a:fillRect/>
          </a:stretch>
        </p:blipFill>
        <p:spPr>
          <a:xfrm>
            <a:off x="1081178" y="1235038"/>
            <a:ext cx="8827878" cy="4387924"/>
          </a:xfrm>
          <a:prstGeom prst="rect">
            <a:avLst/>
          </a:prstGeom>
        </p:spPr>
      </p:pic>
    </p:spTree>
    <p:extLst>
      <p:ext uri="{BB962C8B-B14F-4D97-AF65-F5344CB8AC3E}">
        <p14:creationId xmlns:p14="http://schemas.microsoft.com/office/powerpoint/2010/main" val="4084988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DED7053-FFDD-4CA2-AC7F-D3A5319B9ADC}"/>
              </a:ext>
            </a:extLst>
          </p:cNvPr>
          <p:cNvSpPr>
            <a:spLocks noGrp="1"/>
          </p:cNvSpPr>
          <p:nvPr>
            <p:ph type="title"/>
          </p:nvPr>
        </p:nvSpPr>
        <p:spPr/>
        <p:txBody>
          <a:bodyPr/>
          <a:lstStyle/>
          <a:p>
            <a:pPr algn="l" rtl="0"/>
            <a:r>
              <a:rPr lang="en-GB" sz="3600" dirty="0">
                <a:solidFill>
                  <a:schemeClr val="bg1"/>
                </a:solidFill>
                <a:latin typeface="Twentieth Century"/>
              </a:rPr>
              <a:t>Implementation</a:t>
            </a:r>
            <a:r>
              <a:rPr lang="ar-SA" sz="3600" dirty="0">
                <a:solidFill>
                  <a:schemeClr val="bg1"/>
                </a:solidFill>
                <a:latin typeface="Twentieth Century"/>
              </a:rPr>
              <a:t> </a:t>
            </a:r>
            <a:r>
              <a:rPr lang="en-US" sz="3600" dirty="0">
                <a:solidFill>
                  <a:schemeClr val="bg1"/>
                </a:solidFill>
                <a:latin typeface="Twentieth Century"/>
              </a:rPr>
              <a:t>and running time</a:t>
            </a:r>
          </a:p>
        </p:txBody>
      </p:sp>
      <p:sp>
        <p:nvSpPr>
          <p:cNvPr id="4" name="Google Shape;524;p29">
            <a:extLst>
              <a:ext uri="{FF2B5EF4-FFF2-40B4-BE49-F238E27FC236}">
                <a16:creationId xmlns:a16="http://schemas.microsoft.com/office/drawing/2014/main" id="{B31AD9C2-3AD1-4913-99FB-9AD4D7DFC650}"/>
              </a:ext>
            </a:extLst>
          </p:cNvPr>
          <p:cNvSpPr txBox="1"/>
          <p:nvPr/>
        </p:nvSpPr>
        <p:spPr>
          <a:xfrm>
            <a:off x="1021537" y="1835572"/>
            <a:ext cx="9905760" cy="3541320"/>
          </a:xfrm>
          <a:prstGeom prst="rect">
            <a:avLst/>
          </a:prstGeom>
          <a:noFill/>
          <a:ln w="0">
            <a:noFill/>
          </a:ln>
        </p:spPr>
        <p:txBody>
          <a:bodyPr>
            <a:normAutofit fontScale="99500"/>
          </a:bodyPr>
          <a:lstStyle/>
          <a:p>
            <a:pPr marL="342900" indent="-342900" algn="l" rtl="0">
              <a:buFont typeface="Arial" panose="020B0604020202020204" pitchFamily="34" charset="0"/>
              <a:buChar char="•"/>
            </a:pPr>
            <a:r>
              <a:rPr lang="en-US" sz="2400" dirty="0" err="1">
                <a:solidFill>
                  <a:schemeClr val="bg1"/>
                </a:solidFill>
                <a:latin typeface="Twentieth Century"/>
              </a:rPr>
              <a:t>Paillier’s</a:t>
            </a:r>
            <a:r>
              <a:rPr lang="en-US" sz="2400" dirty="0">
                <a:solidFill>
                  <a:schemeClr val="bg1"/>
                </a:solidFill>
                <a:latin typeface="Twentieth Century"/>
              </a:rPr>
              <a:t> scheme – Homomorphic encryption (encryption, decryption and ciphertext operations).</a:t>
            </a:r>
          </a:p>
          <a:p>
            <a:pPr marL="342900" indent="-342900" algn="l" rtl="0">
              <a:buFont typeface="Arial" panose="020B0604020202020204" pitchFamily="34" charset="0"/>
              <a:buChar char="•"/>
            </a:pPr>
            <a:r>
              <a:rPr lang="en-US" sz="2400" dirty="0">
                <a:solidFill>
                  <a:schemeClr val="bg1"/>
                </a:solidFill>
                <a:latin typeface="Twentieth Century"/>
              </a:rPr>
              <a:t>Gaussian elimination for compute determinants and linear systems.</a:t>
            </a:r>
          </a:p>
          <a:p>
            <a:pPr marL="342900" indent="-342900" algn="l" rtl="0">
              <a:buFont typeface="Arial" panose="020B0604020202020204" pitchFamily="34" charset="0"/>
              <a:buChar char="•"/>
            </a:pPr>
            <a:r>
              <a:rPr lang="en-US" sz="2400" dirty="0">
                <a:solidFill>
                  <a:schemeClr val="bg1"/>
                </a:solidFill>
                <a:latin typeface="Twentieth Century"/>
              </a:rPr>
              <a:t>All the timings are reported in seconds, all the values are averaged on 5 repetitions of the same </a:t>
            </a:r>
          </a:p>
          <a:p>
            <a:pPr algn="l" rtl="0"/>
            <a:r>
              <a:rPr lang="en-US" sz="2400" dirty="0">
                <a:solidFill>
                  <a:schemeClr val="bg1"/>
                </a:solidFill>
                <a:latin typeface="Twentieth Century"/>
              </a:rPr>
              <a:t>    experiment.</a:t>
            </a:r>
            <a:br>
              <a:rPr lang="en-US" sz="2400" dirty="0">
                <a:solidFill>
                  <a:schemeClr val="bg1"/>
                </a:solidFill>
                <a:latin typeface="Twentieth Century"/>
              </a:rPr>
            </a:br>
            <a:endParaRPr lang="en-US" sz="2400" b="0" strike="noStrike" spc="-1" dirty="0">
              <a:solidFill>
                <a:schemeClr val="bg1"/>
              </a:solidFill>
              <a:latin typeface="Twentieth Century"/>
            </a:endParaRPr>
          </a:p>
        </p:txBody>
      </p:sp>
      <p:pic>
        <p:nvPicPr>
          <p:cNvPr id="6" name="תמונה 5">
            <a:extLst>
              <a:ext uri="{FF2B5EF4-FFF2-40B4-BE49-F238E27FC236}">
                <a16:creationId xmlns:a16="http://schemas.microsoft.com/office/drawing/2014/main" id="{2BA9E461-2B22-4631-91AF-1E8D2AFD606C}"/>
              </a:ext>
            </a:extLst>
          </p:cNvPr>
          <p:cNvPicPr>
            <a:picLocks noChangeAspect="1"/>
          </p:cNvPicPr>
          <p:nvPr/>
        </p:nvPicPr>
        <p:blipFill>
          <a:blip r:embed="rId2"/>
          <a:stretch>
            <a:fillRect/>
          </a:stretch>
        </p:blipFill>
        <p:spPr>
          <a:xfrm>
            <a:off x="6952891" y="3382022"/>
            <a:ext cx="3801374" cy="3352503"/>
          </a:xfrm>
          <a:prstGeom prst="rect">
            <a:avLst/>
          </a:prstGeom>
        </p:spPr>
      </p:pic>
    </p:spTree>
    <p:extLst>
      <p:ext uri="{BB962C8B-B14F-4D97-AF65-F5344CB8AC3E}">
        <p14:creationId xmlns:p14="http://schemas.microsoft.com/office/powerpoint/2010/main" val="204424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Google Shape;632;p39"/>
          <p:cNvSpPr txBox="1"/>
          <p:nvPr/>
        </p:nvSpPr>
        <p:spPr>
          <a:xfrm>
            <a:off x="1141560" y="624231"/>
            <a:ext cx="9905760" cy="1478520"/>
          </a:xfrm>
          <a:prstGeom prst="rect">
            <a:avLst/>
          </a:prstGeom>
          <a:noFill/>
          <a:ln w="0">
            <a:noFill/>
          </a:ln>
        </p:spPr>
        <p:txBody>
          <a:bodyPr anchor="ctr">
            <a:normAutofit/>
          </a:bodyPr>
          <a:lstStyle/>
          <a:p>
            <a:pPr algn="l" rtl="0">
              <a:lnSpc>
                <a:spcPct val="90000"/>
              </a:lnSpc>
              <a:tabLst>
                <a:tab pos="0" algn="l"/>
              </a:tabLst>
            </a:pPr>
            <a:r>
              <a:rPr lang="en-US" sz="3600" b="0" strike="noStrike" spc="-1" dirty="0">
                <a:solidFill>
                  <a:srgbClr val="FFFFFF"/>
                </a:solidFill>
                <a:latin typeface="Twentieth Century"/>
                <a:ea typeface="Twentieth Century"/>
              </a:rPr>
              <a:t>Efficiency : Running Time</a:t>
            </a:r>
            <a:endParaRPr lang="en-US" sz="3600" b="0" strike="noStrike" spc="-1" dirty="0">
              <a:solidFill>
                <a:srgbClr val="000000"/>
              </a:solidFill>
              <a:latin typeface="Arial"/>
            </a:endParaRPr>
          </a:p>
        </p:txBody>
      </p:sp>
      <p:sp>
        <p:nvSpPr>
          <p:cNvPr id="648" name="Google Shape;633;p39"/>
          <p:cNvSpPr txBox="1"/>
          <p:nvPr/>
        </p:nvSpPr>
        <p:spPr>
          <a:xfrm>
            <a:off x="1141560" y="2249640"/>
            <a:ext cx="9905760" cy="3541320"/>
          </a:xfrm>
          <a:prstGeom prst="rect">
            <a:avLst/>
          </a:prstGeom>
          <a:noFill/>
          <a:ln w="0">
            <a:noFill/>
          </a:ln>
        </p:spPr>
        <p:txBody>
          <a:bodyPr>
            <a:normAutofit/>
          </a:bodyPr>
          <a:lstStyle/>
          <a:p>
            <a:endParaRPr lang="en-US" sz="1400" b="0" strike="noStrike" spc="-1">
              <a:solidFill>
                <a:srgbClr val="000000"/>
              </a:solidFill>
              <a:latin typeface="Arial"/>
            </a:endParaRPr>
          </a:p>
        </p:txBody>
      </p:sp>
      <p:pic>
        <p:nvPicPr>
          <p:cNvPr id="5" name="תמונה 4">
            <a:extLst>
              <a:ext uri="{FF2B5EF4-FFF2-40B4-BE49-F238E27FC236}">
                <a16:creationId xmlns:a16="http://schemas.microsoft.com/office/drawing/2014/main" id="{FABFCC27-EF27-4780-AE9F-6BEC5D6C67DE}"/>
              </a:ext>
            </a:extLst>
          </p:cNvPr>
          <p:cNvPicPr>
            <a:picLocks noChangeAspect="1"/>
          </p:cNvPicPr>
          <p:nvPr/>
        </p:nvPicPr>
        <p:blipFill>
          <a:blip r:embed="rId3"/>
          <a:stretch>
            <a:fillRect/>
          </a:stretch>
        </p:blipFill>
        <p:spPr>
          <a:xfrm>
            <a:off x="1189546" y="1678826"/>
            <a:ext cx="7149322" cy="4380219"/>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527C7BE-F3F8-49CF-BE44-00B57449B4E5}"/>
              </a:ext>
            </a:extLst>
          </p:cNvPr>
          <p:cNvSpPr>
            <a:spLocks noGrp="1"/>
          </p:cNvSpPr>
          <p:nvPr>
            <p:ph type="title"/>
          </p:nvPr>
        </p:nvSpPr>
        <p:spPr/>
        <p:txBody>
          <a:bodyPr/>
          <a:lstStyle/>
          <a:p>
            <a:pPr algn="l"/>
            <a:r>
              <a:rPr lang="en-GB" sz="3600" dirty="0">
                <a:solidFill>
                  <a:schemeClr val="bg1"/>
                </a:solidFill>
                <a:latin typeface="Twentieth Century"/>
              </a:rPr>
              <a:t>Result</a:t>
            </a:r>
            <a:r>
              <a:rPr lang="en-US" sz="3600" dirty="0">
                <a:solidFill>
                  <a:schemeClr val="bg1"/>
                </a:solidFill>
                <a:latin typeface="Twentieth Century"/>
              </a:rPr>
              <a:t>s</a:t>
            </a:r>
            <a:r>
              <a:rPr lang="en-GB" sz="3600" dirty="0">
                <a:solidFill>
                  <a:schemeClr val="bg1"/>
                </a:solidFill>
                <a:latin typeface="Twentieth Century"/>
              </a:rPr>
              <a:t> for our implementation:</a:t>
            </a:r>
            <a:endParaRPr lang="en-US" sz="3600" dirty="0">
              <a:solidFill>
                <a:schemeClr val="bg1"/>
              </a:solidFill>
              <a:latin typeface="Twentieth Century"/>
            </a:endParaRPr>
          </a:p>
        </p:txBody>
      </p:sp>
      <p:pic>
        <p:nvPicPr>
          <p:cNvPr id="5" name="תמונה 4">
            <a:extLst>
              <a:ext uri="{FF2B5EF4-FFF2-40B4-BE49-F238E27FC236}">
                <a16:creationId xmlns:a16="http://schemas.microsoft.com/office/drawing/2014/main" id="{9DF8322F-D4E5-4CBA-AACA-0BE6EE321763}"/>
              </a:ext>
            </a:extLst>
          </p:cNvPr>
          <p:cNvPicPr>
            <a:picLocks noChangeAspect="1"/>
          </p:cNvPicPr>
          <p:nvPr/>
        </p:nvPicPr>
        <p:blipFill>
          <a:blip r:embed="rId2"/>
          <a:stretch>
            <a:fillRect/>
          </a:stretch>
        </p:blipFill>
        <p:spPr>
          <a:xfrm>
            <a:off x="962743" y="2458095"/>
            <a:ext cx="10397486" cy="3540139"/>
          </a:xfrm>
          <a:prstGeom prst="rect">
            <a:avLst/>
          </a:prstGeom>
        </p:spPr>
      </p:pic>
    </p:spTree>
    <p:extLst>
      <p:ext uri="{BB962C8B-B14F-4D97-AF65-F5344CB8AC3E}">
        <p14:creationId xmlns:p14="http://schemas.microsoft.com/office/powerpoint/2010/main" val="2499659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Google Shape;639;p40"/>
          <p:cNvSpPr txBox="1"/>
          <p:nvPr/>
        </p:nvSpPr>
        <p:spPr>
          <a:xfrm>
            <a:off x="1020960" y="1515240"/>
            <a:ext cx="9905760" cy="1478160"/>
          </a:xfrm>
          <a:prstGeom prst="rect">
            <a:avLst/>
          </a:prstGeom>
          <a:noFill/>
          <a:ln w="0">
            <a:noFill/>
          </a:ln>
        </p:spPr>
        <p:txBody>
          <a:bodyPr anchor="ctr">
            <a:normAutofit/>
          </a:bodyPr>
          <a:lstStyle/>
          <a:p>
            <a:pPr algn="l" rtl="0">
              <a:lnSpc>
                <a:spcPct val="90000"/>
              </a:lnSpc>
              <a:tabLst>
                <a:tab pos="0" algn="l"/>
              </a:tabLst>
            </a:pPr>
            <a:r>
              <a:rPr lang="en-US" sz="3600" b="0" strike="noStrike" spc="-1">
                <a:solidFill>
                  <a:srgbClr val="FFFFFF"/>
                </a:solidFill>
                <a:latin typeface="Twentieth Century"/>
                <a:ea typeface="Twentieth Century"/>
              </a:rPr>
              <a:t>SUMMARY</a:t>
            </a:r>
            <a:endParaRPr lang="en-US" sz="3600" b="0" strike="noStrike" spc="-1">
              <a:solidFill>
                <a:srgbClr val="000000"/>
              </a:solidFill>
              <a:latin typeface="Arial"/>
            </a:endParaRPr>
          </a:p>
        </p:txBody>
      </p:sp>
      <p:sp>
        <p:nvSpPr>
          <p:cNvPr id="651" name="Google Shape;640;p40"/>
          <p:cNvSpPr txBox="1"/>
          <p:nvPr/>
        </p:nvSpPr>
        <p:spPr>
          <a:xfrm>
            <a:off x="275760" y="2750040"/>
            <a:ext cx="9905760" cy="3541320"/>
          </a:xfrm>
          <a:prstGeom prst="rect">
            <a:avLst/>
          </a:prstGeom>
          <a:noFill/>
          <a:ln w="0">
            <a:noFill/>
          </a:ln>
        </p:spPr>
        <p:txBody>
          <a:bodyPr>
            <a:normAutofit/>
          </a:bodyPr>
          <a:lstStyle/>
          <a:p>
            <a:pPr marL="228600" indent="-37800" algn="l" rtl="0">
              <a:lnSpc>
                <a:spcPct val="120000"/>
              </a:lnSpc>
              <a:spcBef>
                <a:spcPts val="1001"/>
              </a:spcBef>
              <a:tabLst>
                <a:tab pos="0" algn="l"/>
              </a:tabLst>
            </a:pPr>
            <a:r>
              <a:rPr lang="en-US" sz="2400" b="0" strike="noStrike" spc="-1" dirty="0">
                <a:solidFill>
                  <a:srgbClr val="FFFFFF"/>
                </a:solidFill>
                <a:latin typeface="Twentieth Century"/>
                <a:ea typeface="Twentieth Century"/>
              </a:rPr>
              <a:t>We described a new system to train a ridge regression model on</a:t>
            </a:r>
            <a:endParaRPr lang="en-US" sz="2400" b="0" strike="noStrike" spc="-1" dirty="0">
              <a:solidFill>
                <a:srgbClr val="000000"/>
              </a:solidFill>
              <a:latin typeface="Arial"/>
            </a:endParaRPr>
          </a:p>
          <a:p>
            <a:pPr marL="228600" indent="-37800" algn="l" rtl="0">
              <a:lnSpc>
                <a:spcPct val="120000"/>
              </a:lnSpc>
              <a:spcBef>
                <a:spcPts val="1001"/>
              </a:spcBef>
              <a:tabLst>
                <a:tab pos="0" algn="l"/>
              </a:tabLst>
            </a:pPr>
            <a:r>
              <a:rPr lang="en-US" sz="2400" b="0" strike="noStrike" spc="-1" dirty="0">
                <a:solidFill>
                  <a:srgbClr val="FFFFFF"/>
                </a:solidFill>
                <a:latin typeface="Twentieth Century"/>
                <a:ea typeface="Twentieth Century"/>
              </a:rPr>
              <a:t>the merge of encrypted datasets held by mutually distrustful</a:t>
            </a:r>
            <a:endParaRPr lang="en-US" sz="2400" b="0" strike="noStrike" spc="-1" dirty="0">
              <a:solidFill>
                <a:srgbClr val="000000"/>
              </a:solidFill>
              <a:latin typeface="Arial"/>
            </a:endParaRPr>
          </a:p>
          <a:p>
            <a:pPr marL="228600" indent="-37800" algn="l" rtl="0">
              <a:lnSpc>
                <a:spcPct val="120000"/>
              </a:lnSpc>
              <a:spcBef>
                <a:spcPts val="1001"/>
              </a:spcBef>
              <a:tabLst>
                <a:tab pos="0" algn="l"/>
              </a:tabLst>
            </a:pPr>
            <a:r>
              <a:rPr lang="en-US" sz="2400" b="0" strike="noStrike" spc="-1" dirty="0">
                <a:solidFill>
                  <a:srgbClr val="FFFFFF"/>
                </a:solidFill>
                <a:latin typeface="Twentieth Century"/>
                <a:ea typeface="Twentieth Century"/>
              </a:rPr>
              <a:t>parties. The system is designed in the 2-server model and </a:t>
            </a:r>
            <a:endParaRPr lang="en-US" sz="2400" b="0" strike="noStrike" spc="-1" dirty="0">
              <a:solidFill>
                <a:srgbClr val="000000"/>
              </a:solidFill>
              <a:latin typeface="Arial"/>
            </a:endParaRPr>
          </a:p>
          <a:p>
            <a:pPr marL="228600" indent="-37800" algn="l" rtl="0">
              <a:lnSpc>
                <a:spcPct val="120000"/>
              </a:lnSpc>
              <a:spcBef>
                <a:spcPts val="1001"/>
              </a:spcBef>
              <a:tabLst>
                <a:tab pos="0" algn="l"/>
              </a:tabLst>
            </a:pPr>
            <a:r>
              <a:rPr lang="en-US" sz="2400" b="0" strike="noStrike" spc="-1" dirty="0">
                <a:solidFill>
                  <a:srgbClr val="FFFFFF"/>
                </a:solidFill>
                <a:latin typeface="Twentieth Century"/>
                <a:ea typeface="Twentieth Century"/>
              </a:rPr>
              <a:t>is the first one based only on LHE.</a:t>
            </a:r>
            <a:endParaRPr lang="en-US" sz="2400" b="0" strike="noStrike" spc="-1" dirty="0">
              <a:solidFill>
                <a:srgbClr val="000000"/>
              </a:solidFill>
              <a:latin typeface="Arial"/>
            </a:endParaRPr>
          </a:p>
        </p:txBody>
      </p:sp>
      <p:pic>
        <p:nvPicPr>
          <p:cNvPr id="652" name="Google Shape;641;p40" descr="A picture containing chart&#10;&#10;Description automatically generated"/>
          <p:cNvPicPr/>
          <p:nvPr/>
        </p:nvPicPr>
        <p:blipFill>
          <a:blip r:embed="rId2"/>
          <a:stretch/>
        </p:blipFill>
        <p:spPr>
          <a:xfrm>
            <a:off x="8183520" y="1515240"/>
            <a:ext cx="3688200" cy="3693600"/>
          </a:xfrm>
          <a:prstGeom prst="rect">
            <a:avLst/>
          </a:prstGeom>
          <a:ln w="0">
            <a:noFill/>
          </a:ln>
        </p:spPr>
      </p:pic>
      <p:pic>
        <p:nvPicPr>
          <p:cNvPr id="653" name="Google Shape;642;p40" descr="A picture containing indoor, sitting, table, large&#10;&#10;Description automatically generated"/>
          <p:cNvPicPr/>
          <p:nvPr/>
        </p:nvPicPr>
        <p:blipFill>
          <a:blip r:embed="rId3"/>
          <a:stretch/>
        </p:blipFill>
        <p:spPr>
          <a:xfrm>
            <a:off x="944640" y="0"/>
            <a:ext cx="2437920" cy="20570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Effect transition="in" filter="fade">
                                      <p:cBhvr additive="repl">
                                        <p:cTn id="7" dur="500"/>
                                        <p:tgtEl>
                                          <p:spTgt spid="6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50"/>
                                        </p:tgtEl>
                                        <p:attrNameLst>
                                          <p:attrName>style.visibility</p:attrName>
                                        </p:attrNameLst>
                                      </p:cBhvr>
                                      <p:to>
                                        <p:strVal val="visible"/>
                                      </p:to>
                                    </p:set>
                                    <p:anim calcmode="lin" valueType="num">
                                      <p:cBhvr additive="repl">
                                        <p:cTn id="12" dur="500"/>
                                        <p:tgtEl>
                                          <p:spTgt spid="65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651">
                                            <p:txEl>
                                              <p:pRg st="0" end="0"/>
                                            </p:txEl>
                                          </p:spTgt>
                                        </p:tgtEl>
                                        <p:attrNameLst>
                                          <p:attrName>style.visibility</p:attrName>
                                        </p:attrNameLst>
                                      </p:cBhvr>
                                      <p:to>
                                        <p:strVal val="visible"/>
                                      </p:to>
                                    </p:set>
                                    <p:animEffect transition="in" filter="fade">
                                      <p:cBhvr additive="repl">
                                        <p:cTn id="17" dur="1000"/>
                                        <p:tgtEl>
                                          <p:spTgt spid="65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651">
                                            <p:txEl>
                                              <p:pRg st="1" end="1"/>
                                            </p:txEl>
                                          </p:spTgt>
                                        </p:tgtEl>
                                        <p:attrNameLst>
                                          <p:attrName>style.visibility</p:attrName>
                                        </p:attrNameLst>
                                      </p:cBhvr>
                                      <p:to>
                                        <p:strVal val="visible"/>
                                      </p:to>
                                    </p:set>
                                    <p:animEffect transition="in" filter="fade">
                                      <p:cBhvr additive="repl">
                                        <p:cTn id="22" dur="1000"/>
                                        <p:tgtEl>
                                          <p:spTgt spid="65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651">
                                            <p:txEl>
                                              <p:pRg st="2" end="2"/>
                                            </p:txEl>
                                          </p:spTgt>
                                        </p:tgtEl>
                                        <p:attrNameLst>
                                          <p:attrName>style.visibility</p:attrName>
                                        </p:attrNameLst>
                                      </p:cBhvr>
                                      <p:to>
                                        <p:strVal val="visible"/>
                                      </p:to>
                                    </p:set>
                                    <p:animEffect transition="in" filter="fade">
                                      <p:cBhvr additive="repl">
                                        <p:cTn id="27" dur="1000"/>
                                        <p:tgtEl>
                                          <p:spTgt spid="65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651">
                                            <p:txEl>
                                              <p:pRg st="3" end="3"/>
                                            </p:txEl>
                                          </p:spTgt>
                                        </p:tgtEl>
                                        <p:attrNameLst>
                                          <p:attrName>style.visibility</p:attrName>
                                        </p:attrNameLst>
                                      </p:cBhvr>
                                      <p:to>
                                        <p:strVal val="visible"/>
                                      </p:to>
                                    </p:set>
                                    <p:animEffect transition="in" filter="fade">
                                      <p:cBhvr additive="repl">
                                        <p:cTn id="32" dur="1000"/>
                                        <p:tgtEl>
                                          <p:spTgt spid="65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651">
                                            <p:txEl>
                                              <p:pRg st="4" end="4"/>
                                            </p:txEl>
                                          </p:spTgt>
                                        </p:tgtEl>
                                        <p:attrNameLst>
                                          <p:attrName>style.visibility</p:attrName>
                                        </p:attrNameLst>
                                      </p:cBhvr>
                                      <p:to>
                                        <p:strVal val="visible"/>
                                      </p:to>
                                    </p:set>
                                    <p:animEffect transition="in" filter="fade">
                                      <p:cBhvr additive="repl">
                                        <p:cTn id="37" dur="1000"/>
                                        <p:tgtEl>
                                          <p:spTgt spid="65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652"/>
                                        </p:tgtEl>
                                        <p:attrNameLst>
                                          <p:attrName>style.visibility</p:attrName>
                                        </p:attrNameLst>
                                      </p:cBhvr>
                                      <p:to>
                                        <p:strVal val="visible"/>
                                      </p:to>
                                    </p:set>
                                    <p:animEffect transition="in" filter="fade">
                                      <p:cBhvr additive="repl">
                                        <p:cTn id="42" dur="5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4" name="Google Shape;647;p41"/>
          <p:cNvSpPr/>
          <p:nvPr/>
        </p:nvSpPr>
        <p:spPr>
          <a:xfrm>
            <a:off x="0" y="0"/>
            <a:ext cx="12191760" cy="6857640"/>
          </a:xfrm>
          <a:prstGeom prst="rect">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n-US"/>
          </a:p>
        </p:txBody>
      </p:sp>
      <p:grpSp>
        <p:nvGrpSpPr>
          <p:cNvPr id="655" name="Google Shape;648;p41"/>
          <p:cNvGrpSpPr/>
          <p:nvPr/>
        </p:nvGrpSpPr>
        <p:grpSpPr>
          <a:xfrm>
            <a:off x="0" y="0"/>
            <a:ext cx="11901960" cy="6857640"/>
            <a:chOff x="0" y="0"/>
            <a:chExt cx="11901960" cy="6857640"/>
          </a:xfrm>
        </p:grpSpPr>
        <p:grpSp>
          <p:nvGrpSpPr>
            <p:cNvPr id="656" name="Google Shape;649;p41"/>
            <p:cNvGrpSpPr/>
            <p:nvPr/>
          </p:nvGrpSpPr>
          <p:grpSpPr>
            <a:xfrm>
              <a:off x="0" y="0"/>
              <a:ext cx="1220760" cy="6857640"/>
              <a:chOff x="0" y="0"/>
              <a:chExt cx="1220760" cy="6857640"/>
            </a:xfrm>
          </p:grpSpPr>
          <p:sp>
            <p:nvSpPr>
              <p:cNvPr id="657" name="Google Shape;650;p41"/>
              <p:cNvSpPr/>
              <p:nvPr/>
            </p:nvSpPr>
            <p:spPr>
              <a:xfrm>
                <a:off x="128520" y="468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58" name="Google Shape;651;p41"/>
              <p:cNvSpPr/>
              <p:nvPr/>
            </p:nvSpPr>
            <p:spPr>
              <a:xfrm>
                <a:off x="4752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59" name="Google Shape;652;p41"/>
              <p:cNvSpPr/>
              <p:nvPr/>
            </p:nvSpPr>
            <p:spPr>
              <a:xfrm>
                <a:off x="4284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60" name="Google Shape;653;p41"/>
              <p:cNvSpPr/>
              <p:nvPr/>
            </p:nvSpPr>
            <p:spPr>
              <a:xfrm>
                <a:off x="214200" y="4680"/>
                <a:ext cx="369360" cy="181080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61" name="Google Shape;654;p41"/>
              <p:cNvSpPr/>
              <p:nvPr/>
            </p:nvSpPr>
            <p:spPr>
              <a:xfrm>
                <a:off x="517680" y="1801800"/>
                <a:ext cx="190080" cy="18864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62" name="Google Shape;655;p41"/>
              <p:cNvSpPr/>
              <p:nvPr/>
            </p:nvSpPr>
            <p:spPr>
              <a:xfrm>
                <a:off x="299880" y="4680"/>
                <a:ext cx="369360" cy="142992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63" name="Google Shape;656;p41"/>
              <p:cNvSpPr/>
              <p:nvPr/>
            </p:nvSpPr>
            <p:spPr>
              <a:xfrm>
                <a:off x="56052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64" name="Google Shape;657;p41"/>
              <p:cNvSpPr/>
              <p:nvPr/>
            </p:nvSpPr>
            <p:spPr>
              <a:xfrm>
                <a:off x="603360" y="1420920"/>
                <a:ext cx="190080" cy="19008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65" name="Google Shape;658;p41"/>
              <p:cNvSpPr/>
              <p:nvPr/>
            </p:nvSpPr>
            <p:spPr>
              <a:xfrm>
                <a:off x="60336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66" name="Google Shape;659;p41"/>
              <p:cNvSpPr/>
              <p:nvPr/>
            </p:nvSpPr>
            <p:spPr>
              <a:xfrm>
                <a:off x="655560" y="0"/>
                <a:ext cx="421920" cy="52668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67" name="Google Shape;660;p41"/>
              <p:cNvSpPr/>
              <p:nvPr/>
            </p:nvSpPr>
            <p:spPr>
              <a:xfrm>
                <a:off x="103500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68" name="Google Shape;661;p41"/>
              <p:cNvSpPr/>
              <p:nvPr/>
            </p:nvSpPr>
            <p:spPr>
              <a:xfrm>
                <a:off x="9360" y="9360"/>
                <a:ext cx="360" cy="360"/>
              </a:xfrm>
              <a:custGeom>
                <a:avLst/>
                <a:gdLst/>
                <a:ahLst/>
                <a:cxnLst/>
                <a:rect l="l" t="t" r="r" b="b"/>
                <a:pathLst>
                  <a:path w="21600" h="21600">
                    <a:moveTo>
                      <a:pt x="0" y="0"/>
                    </a:moveTo>
                    <a:lnTo>
                      <a:pt x="21600" y="21600"/>
                    </a:lnTo>
                  </a:path>
                </a:pathLst>
              </a:custGeom>
              <a:gradFill rotWithShape="0">
                <a:gsLst>
                  <a:gs pos="0">
                    <a:srgbClr val="82FFFF"/>
                  </a:gs>
                  <a:gs pos="100000">
                    <a:srgbClr val="3B95DE"/>
                  </a:gs>
                </a:gsLst>
                <a:lin ang="5400000"/>
              </a:gradFill>
              <a:ln w="9525">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sp>
            <p:nvSpPr>
              <p:cNvPr id="669" name="Google Shape;662;p41"/>
              <p:cNvSpPr/>
              <p:nvPr/>
            </p:nvSpPr>
            <p:spPr>
              <a:xfrm>
                <a:off x="23760" y="1801800"/>
                <a:ext cx="123480" cy="12672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70" name="Google Shape;663;p41"/>
              <p:cNvSpPr/>
              <p:nvPr/>
            </p:nvSpPr>
            <p:spPr>
              <a:xfrm>
                <a:off x="4680" y="3549600"/>
                <a:ext cx="147240" cy="48060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71" name="Google Shape;664;p41"/>
              <p:cNvSpPr/>
              <p:nvPr/>
            </p:nvSpPr>
            <p:spPr>
              <a:xfrm>
                <a:off x="14292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72" name="Google Shape;665;p41"/>
              <p:cNvSpPr/>
              <p:nvPr/>
            </p:nvSpPr>
            <p:spPr>
              <a:xfrm>
                <a:off x="219240" y="1849320"/>
                <a:ext cx="114120" cy="10764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73" name="Google Shape;666;p41"/>
              <p:cNvSpPr/>
              <p:nvPr/>
            </p:nvSpPr>
            <p:spPr>
              <a:xfrm>
                <a:off x="147600" y="466236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74" name="Google Shape;667;p41"/>
              <p:cNvSpPr/>
              <p:nvPr/>
            </p:nvSpPr>
            <p:spPr>
              <a:xfrm>
                <a:off x="237960" y="5041800"/>
                <a:ext cx="369360" cy="180144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75" name="Google Shape;668;p41"/>
              <p:cNvSpPr/>
              <p:nvPr/>
            </p:nvSpPr>
            <p:spPr>
              <a:xfrm>
                <a:off x="6660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76" name="Google Shape;669;p41"/>
              <p:cNvSpPr/>
              <p:nvPr/>
            </p:nvSpPr>
            <p:spPr>
              <a:xfrm>
                <a:off x="0" y="5627520"/>
                <a:ext cx="85320" cy="121572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77" name="Google Shape;670;p41"/>
              <p:cNvSpPr/>
              <p:nvPr/>
            </p:nvSpPr>
            <p:spPr>
              <a:xfrm>
                <a:off x="54144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78" name="Google Shape;671;p41"/>
              <p:cNvSpPr/>
              <p:nvPr/>
            </p:nvSpPr>
            <p:spPr>
              <a:xfrm>
                <a:off x="324000" y="5423040"/>
                <a:ext cx="374400" cy="142524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79" name="Google Shape;672;p41"/>
              <p:cNvSpPr/>
              <p:nvPr/>
            </p:nvSpPr>
            <p:spPr>
              <a:xfrm>
                <a:off x="58428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80" name="Google Shape;673;p41"/>
              <p:cNvSpPr/>
              <p:nvPr/>
            </p:nvSpPr>
            <p:spPr>
              <a:xfrm>
                <a:off x="62712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81" name="Google Shape;674;p41"/>
              <p:cNvSpPr/>
              <p:nvPr/>
            </p:nvSpPr>
            <p:spPr>
              <a:xfrm>
                <a:off x="62712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82" name="Google Shape;675;p41"/>
              <p:cNvSpPr/>
              <p:nvPr/>
            </p:nvSpPr>
            <p:spPr>
              <a:xfrm>
                <a:off x="684360" y="6330960"/>
                <a:ext cx="417240" cy="5173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83" name="Google Shape;676;p41"/>
              <p:cNvSpPr/>
              <p:nvPr/>
            </p:nvSpPr>
            <p:spPr>
              <a:xfrm>
                <a:off x="106380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grpSp>
        <p:grpSp>
          <p:nvGrpSpPr>
            <p:cNvPr id="684" name="Google Shape;677;p41"/>
            <p:cNvGrpSpPr/>
            <p:nvPr/>
          </p:nvGrpSpPr>
          <p:grpSpPr>
            <a:xfrm>
              <a:off x="11227680" y="0"/>
              <a:ext cx="674280" cy="6848280"/>
              <a:chOff x="11227680" y="0"/>
              <a:chExt cx="674280" cy="6848280"/>
            </a:xfrm>
          </p:grpSpPr>
          <p:sp>
            <p:nvSpPr>
              <p:cNvPr id="685" name="Google Shape;678;p41"/>
              <p:cNvSpPr/>
              <p:nvPr/>
            </p:nvSpPr>
            <p:spPr>
              <a:xfrm>
                <a:off x="11346840" y="0"/>
                <a:ext cx="417240" cy="512280"/>
              </a:xfrm>
              <a:custGeom>
                <a:avLst/>
                <a:gdLst/>
                <a:ahLst/>
                <a:cxn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86" name="Google Shape;679;p41"/>
              <p:cNvSpPr/>
              <p:nvPr/>
            </p:nvSpPr>
            <p:spPr>
              <a:xfrm>
                <a:off x="11227680" y="474840"/>
                <a:ext cx="156960" cy="151920"/>
              </a:xfrm>
              <a:custGeom>
                <a:avLst/>
                <a:gdLst/>
                <a:ahLst/>
                <a:cxn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87" name="Google Shape;680;p41"/>
              <p:cNvSpPr/>
              <p:nvPr/>
            </p:nvSpPr>
            <p:spPr>
              <a:xfrm>
                <a:off x="11494440" y="1539720"/>
                <a:ext cx="18864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88" name="Google Shape;681;p41"/>
              <p:cNvSpPr/>
              <p:nvPr/>
            </p:nvSpPr>
            <p:spPr>
              <a:xfrm>
                <a:off x="11394360" y="5694480"/>
                <a:ext cx="298080" cy="1153800"/>
              </a:xfrm>
              <a:custGeom>
                <a:avLst/>
                <a:gdLst/>
                <a:ahLst/>
                <a:cxn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89" name="Google Shape;682;p41"/>
              <p:cNvSpPr/>
              <p:nvPr/>
            </p:nvSpPr>
            <p:spPr>
              <a:xfrm>
                <a:off x="11635560" y="5551560"/>
                <a:ext cx="156960" cy="155160"/>
              </a:xfrm>
              <a:custGeom>
                <a:avLst/>
                <a:gdLst/>
                <a:ahLst/>
                <a:cxn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90" name="Google Shape;683;p41"/>
              <p:cNvSpPr/>
              <p:nvPr/>
            </p:nvSpPr>
            <p:spPr>
              <a:xfrm>
                <a:off x="11573640" y="4680"/>
                <a:ext cx="304560" cy="1544400"/>
              </a:xfrm>
              <a:custGeom>
                <a:avLst/>
                <a:gdLst/>
                <a:ahLst/>
                <a:cxn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91" name="Google Shape;684;p41"/>
              <p:cNvSpPr/>
              <p:nvPr/>
            </p:nvSpPr>
            <p:spPr>
              <a:xfrm>
                <a:off x="11499120" y="4867200"/>
                <a:ext cx="18864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92" name="Google Shape;685;p41"/>
              <p:cNvSpPr/>
              <p:nvPr/>
            </p:nvSpPr>
            <p:spPr>
              <a:xfrm>
                <a:off x="11303640" y="5046840"/>
                <a:ext cx="307440" cy="1801440"/>
              </a:xfrm>
              <a:custGeom>
                <a:avLst/>
                <a:gdLst/>
                <a:ahLst/>
                <a:cxn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93" name="Google Shape;686;p41"/>
              <p:cNvSpPr/>
              <p:nvPr/>
            </p:nvSpPr>
            <p:spPr>
              <a:xfrm>
                <a:off x="11711880" y="641664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694" name="Google Shape;687;p41"/>
              <p:cNvSpPr/>
              <p:nvPr/>
            </p:nvSpPr>
            <p:spPr>
              <a:xfrm>
                <a:off x="11802240" y="6595920"/>
                <a:ext cx="23400" cy="25200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grpSp>
      </p:grpSp>
      <p:pic>
        <p:nvPicPr>
          <p:cNvPr id="695" name="Google Shape;688;p41"/>
          <p:cNvPicPr/>
          <p:nvPr/>
        </p:nvPicPr>
        <p:blipFill>
          <a:blip r:embed="rId3">
            <a:alphaModFix amt="30000"/>
          </a:blip>
          <a:stretch/>
        </p:blipFill>
        <p:spPr>
          <a:xfrm>
            <a:off x="0" y="0"/>
            <a:ext cx="12191760" cy="6857640"/>
          </a:xfrm>
          <a:prstGeom prst="rect">
            <a:avLst/>
          </a:prstGeom>
          <a:ln w="0">
            <a:noFill/>
          </a:ln>
        </p:spPr>
      </p:pic>
      <p:sp>
        <p:nvSpPr>
          <p:cNvPr id="696" name="Google Shape;689;p41"/>
          <p:cNvSpPr txBox="1"/>
          <p:nvPr/>
        </p:nvSpPr>
        <p:spPr>
          <a:xfrm>
            <a:off x="7893360" y="1647360"/>
            <a:ext cx="3280680" cy="1902960"/>
          </a:xfrm>
          <a:prstGeom prst="rect">
            <a:avLst/>
          </a:prstGeom>
          <a:noFill/>
          <a:ln w="0">
            <a:noFill/>
          </a:ln>
        </p:spPr>
        <p:txBody>
          <a:bodyPr anchor="b">
            <a:noAutofit/>
          </a:bodyPr>
          <a:lstStyle/>
          <a:p>
            <a:pPr algn="l" rtl="0">
              <a:lnSpc>
                <a:spcPct val="90000"/>
              </a:lnSpc>
              <a:tabLst>
                <a:tab pos="0" algn="l"/>
              </a:tabLst>
            </a:pPr>
            <a:br>
              <a:rPr dirty="0"/>
            </a:br>
            <a:r>
              <a:rPr lang="en-US" sz="4400" b="0" strike="noStrike" spc="-1" dirty="0">
                <a:solidFill>
                  <a:srgbClr val="FFFFFF"/>
                </a:solidFill>
                <a:latin typeface="Twentieth Century"/>
                <a:ea typeface="Twentieth Century"/>
              </a:rPr>
              <a:t>QUESTIONS?</a:t>
            </a:r>
            <a:endParaRPr lang="en-US" sz="4400" b="0" strike="noStrike" spc="-1" dirty="0">
              <a:solidFill>
                <a:srgbClr val="000000"/>
              </a:solidFill>
              <a:latin typeface="Arial"/>
            </a:endParaRPr>
          </a:p>
        </p:txBody>
      </p:sp>
      <p:sp>
        <p:nvSpPr>
          <p:cNvPr id="697" name="Google Shape;690;p41"/>
          <p:cNvSpPr/>
          <p:nvPr/>
        </p:nvSpPr>
        <p:spPr>
          <a:xfrm>
            <a:off x="798840" y="808200"/>
            <a:ext cx="6752160" cy="5234040"/>
          </a:xfrm>
          <a:prstGeom prst="round2DiagRect">
            <a:avLst>
              <a:gd name="adj1" fmla="val 7418"/>
              <a:gd name="adj2" fmla="val 0"/>
            </a:avLst>
          </a:prstGeom>
          <a:solidFill>
            <a:schemeClr val="lt1"/>
          </a:solidFill>
          <a:ln w="19050" cap="sq">
            <a:solidFill>
              <a:srgbClr val="3B95DE">
                <a:alpha val="60000"/>
              </a:srgbClr>
            </a:solidFill>
            <a:miter/>
          </a:ln>
          <a:effectLst>
            <a:outerShdw blurRad="88920" dist="38160" dir="5400000" algn="t" rotWithShape="0">
              <a:srgbClr val="000000">
                <a:alpha val="40000"/>
              </a:srgbClr>
            </a:outerShdw>
          </a:effectLst>
        </p:spPr>
        <p:style>
          <a:lnRef idx="0">
            <a:scrgbClr r="0" g="0" b="0"/>
          </a:lnRef>
          <a:fillRef idx="0">
            <a:scrgbClr r="0" g="0" b="0"/>
          </a:fillRef>
          <a:effectRef idx="0">
            <a:scrgbClr r="0" g="0" b="0"/>
          </a:effectRef>
          <a:fontRef idx="minor"/>
        </p:style>
        <p:txBody>
          <a:bodyPr/>
          <a:lstStyle/>
          <a:p>
            <a:endParaRPr lang="en-US"/>
          </a:p>
        </p:txBody>
      </p:sp>
      <p:pic>
        <p:nvPicPr>
          <p:cNvPr id="698" name="Google Shape;691;p41" descr="A drawing of a face&#10;&#10;Description automatically generated"/>
          <p:cNvPicPr/>
          <p:nvPr/>
        </p:nvPicPr>
        <p:blipFill>
          <a:blip r:embed="rId4"/>
          <a:stretch/>
        </p:blipFill>
        <p:spPr>
          <a:xfrm>
            <a:off x="1118880" y="2356560"/>
            <a:ext cx="6112080" cy="21391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Effect transition="in" filter="fade">
                                      <p:cBhvr additive="repl">
                                        <p:cTn id="7" dur="1000"/>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Google Shape;696;p42"/>
          <p:cNvSpPr txBox="1"/>
          <p:nvPr/>
        </p:nvSpPr>
        <p:spPr>
          <a:xfrm>
            <a:off x="887040" y="2532240"/>
            <a:ext cx="9905760" cy="1478160"/>
          </a:xfrm>
          <a:prstGeom prst="rect">
            <a:avLst/>
          </a:prstGeom>
          <a:noFill/>
          <a:ln w="0">
            <a:noFill/>
          </a:ln>
        </p:spPr>
        <p:txBody>
          <a:bodyPr anchor="ctr">
            <a:normAutofit/>
          </a:bodyPr>
          <a:lstStyle/>
          <a:p>
            <a:pPr algn="l" rtl="0">
              <a:lnSpc>
                <a:spcPct val="90000"/>
              </a:lnSpc>
              <a:tabLst>
                <a:tab pos="0" algn="l"/>
              </a:tabLst>
            </a:pPr>
            <a:r>
              <a:rPr lang="en-US" sz="9600" b="0" strike="noStrike" spc="-1" dirty="0">
                <a:solidFill>
                  <a:srgbClr val="FFFFFF"/>
                </a:solidFill>
                <a:latin typeface="Twentieth Century"/>
                <a:ea typeface="Twentieth Century"/>
              </a:rPr>
              <a:t>THANK YOU!</a:t>
            </a:r>
            <a:endParaRPr lang="en-US" sz="9600" b="0" strike="noStrike" spc="-1" dirty="0">
              <a:solidFill>
                <a:srgbClr val="000000"/>
              </a:solidFill>
              <a:latin typeface="Arial"/>
            </a:endParaRPr>
          </a:p>
        </p:txBody>
      </p:sp>
      <p:pic>
        <p:nvPicPr>
          <p:cNvPr id="700" name="Google Shape;697;p42" descr="Text&#10;&#10;Description automatically generated"/>
          <p:cNvPicPr/>
          <p:nvPr/>
        </p:nvPicPr>
        <p:blipFill>
          <a:blip r:embed="rId2"/>
          <a:stretch/>
        </p:blipFill>
        <p:spPr>
          <a:xfrm>
            <a:off x="5822640" y="4355640"/>
            <a:ext cx="6192000" cy="2374920"/>
          </a:xfrm>
          <a:prstGeom prst="rect">
            <a:avLst/>
          </a:prstGeom>
          <a:ln w="0">
            <a:noFill/>
          </a:ln>
        </p:spPr>
      </p:pic>
      <p:sp>
        <p:nvSpPr>
          <p:cNvPr id="701" name="Google Shape;698;p42"/>
          <p:cNvSpPr/>
          <p:nvPr/>
        </p:nvSpPr>
        <p:spPr>
          <a:xfrm>
            <a:off x="5671440" y="8903880"/>
            <a:ext cx="6192000" cy="228960"/>
          </a:xfrm>
          <a:prstGeom prst="rect">
            <a:avLst/>
          </a:prstGeom>
          <a:noFill/>
          <a:ln w="0">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US" sz="900" b="0" u="sng" strike="noStrike" spc="-1">
                <a:solidFill>
                  <a:srgbClr val="B8FA56"/>
                </a:solidFill>
                <a:uFillTx/>
                <a:latin typeface="Twentieth Century"/>
                <a:ea typeface="Twentieth Century"/>
                <a:hlinkClick r:id="rId3"/>
              </a:rPr>
              <a:t>This Photo</a:t>
            </a:r>
            <a:r>
              <a:rPr lang="en-US" sz="900" b="0" strike="noStrike" spc="-1">
                <a:solidFill>
                  <a:srgbClr val="FFFFFF"/>
                </a:solidFill>
                <a:latin typeface="Twentieth Century"/>
                <a:ea typeface="Twentieth Century"/>
              </a:rPr>
              <a:t> by Unknown Author is licensed under </a:t>
            </a:r>
            <a:r>
              <a:rPr lang="en-US" sz="900" b="0" u="sng" strike="noStrike" spc="-1">
                <a:solidFill>
                  <a:srgbClr val="B8FA56"/>
                </a:solidFill>
                <a:uFillTx/>
                <a:latin typeface="Twentieth Century"/>
                <a:ea typeface="Twentieth Century"/>
                <a:hlinkClick r:id="rId4"/>
              </a:rPr>
              <a:t>CC BY-NC-ND</a:t>
            </a:r>
            <a:endParaRPr lang="en-US" sz="9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additive="repl">
                                        <p:cTn id="7" dur="1822"/>
                                        <p:tgtEl>
                                          <p:spTgt spid="6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fill="hold" nodeType="clickEffect">
                                  <p:stCondLst>
                                    <p:cond delay="0"/>
                                  </p:stCondLst>
                                  <p:childTnLst>
                                    <p:animEffect transition="out" filter="fade">
                                      <p:cBhvr additive="repl">
                                        <p:cTn id="11" dur="1000"/>
                                        <p:tgtEl>
                                          <p:spTgt spid="700"/>
                                        </p:tgtEl>
                                      </p:cBhvr>
                                    </p:animEffect>
                                    <p:set>
                                      <p:cBhvr>
                                        <p:cTn id="12" dur="1" fill="hold">
                                          <p:stCondLst>
                                            <p:cond delay="1000"/>
                                          </p:stCondLst>
                                        </p:cTn>
                                        <p:tgtEl>
                                          <p:spTgt spid="7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Google Shape;452;p24"/>
          <p:cNvSpPr txBox="1"/>
          <p:nvPr/>
        </p:nvSpPr>
        <p:spPr>
          <a:xfrm>
            <a:off x="1143000" y="2249640"/>
            <a:ext cx="9905760" cy="3541320"/>
          </a:xfrm>
          <a:prstGeom prst="rect">
            <a:avLst/>
          </a:prstGeom>
          <a:noFill/>
          <a:ln w="0">
            <a:noFill/>
          </a:ln>
        </p:spPr>
        <p:txBody>
          <a:bodyPr>
            <a:normAutofit/>
          </a:bodyPr>
          <a:lstStyle/>
          <a:p>
            <a:pPr marL="533700" indent="-342900" algn="l" rtl="0">
              <a:lnSpc>
                <a:spcPct val="120000"/>
              </a:lnSpc>
              <a:spcBef>
                <a:spcPts val="1001"/>
              </a:spcBef>
              <a:buFont typeface="Arial" panose="020B0604020202020204" pitchFamily="34" charset="0"/>
              <a:buChar char="•"/>
              <a:tabLst>
                <a:tab pos="0" algn="l"/>
              </a:tabLst>
            </a:pPr>
            <a:r>
              <a:rPr lang="en-US" sz="2400" b="0" strike="noStrike" spc="-1" dirty="0">
                <a:solidFill>
                  <a:schemeClr val="bg1"/>
                </a:solidFill>
                <a:latin typeface="Arial"/>
              </a:rPr>
              <a:t>Linear Regression</a:t>
            </a:r>
          </a:p>
          <a:p>
            <a:pPr marL="533700" indent="-342900" algn="l" rtl="0">
              <a:lnSpc>
                <a:spcPct val="120000"/>
              </a:lnSpc>
              <a:spcBef>
                <a:spcPts val="1001"/>
              </a:spcBef>
              <a:buFont typeface="Arial" panose="020B0604020202020204" pitchFamily="34" charset="0"/>
              <a:buChar char="•"/>
              <a:tabLst>
                <a:tab pos="0" algn="l"/>
              </a:tabLst>
            </a:pPr>
            <a:r>
              <a:rPr lang="en-US" sz="2400" spc="-1" dirty="0">
                <a:solidFill>
                  <a:schemeClr val="bg1"/>
                </a:solidFill>
                <a:latin typeface="Arial"/>
              </a:rPr>
              <a:t>Ridge Regression</a:t>
            </a:r>
          </a:p>
          <a:p>
            <a:pPr marL="533700" indent="-342900" algn="l" rtl="0">
              <a:lnSpc>
                <a:spcPct val="120000"/>
              </a:lnSpc>
              <a:spcBef>
                <a:spcPts val="1001"/>
              </a:spcBef>
              <a:buFont typeface="Arial" panose="020B0604020202020204" pitchFamily="34" charset="0"/>
              <a:buChar char="•"/>
              <a:tabLst>
                <a:tab pos="0" algn="l"/>
              </a:tabLst>
            </a:pPr>
            <a:r>
              <a:rPr lang="en-US" sz="2400" b="0" strike="noStrike" spc="-1" dirty="0">
                <a:solidFill>
                  <a:schemeClr val="bg1"/>
                </a:solidFill>
                <a:latin typeface="Arial"/>
              </a:rPr>
              <a:t>Cryptogra</a:t>
            </a:r>
            <a:r>
              <a:rPr lang="en-US" sz="2400" spc="-1" dirty="0">
                <a:solidFill>
                  <a:schemeClr val="bg1"/>
                </a:solidFill>
                <a:latin typeface="Arial"/>
              </a:rPr>
              <a:t>phic tools</a:t>
            </a:r>
            <a:endParaRPr lang="en-US" sz="2400" b="0" strike="noStrike" spc="-1" dirty="0">
              <a:solidFill>
                <a:schemeClr val="bg1"/>
              </a:solidFill>
              <a:latin typeface="Arial"/>
            </a:endParaRPr>
          </a:p>
          <a:p>
            <a:pPr marL="228600" indent="-37800" algn="l" rtl="0">
              <a:lnSpc>
                <a:spcPct val="120000"/>
              </a:lnSpc>
              <a:spcBef>
                <a:spcPts val="1001"/>
              </a:spcBef>
              <a:tabLst>
                <a:tab pos="0" algn="l"/>
              </a:tabLst>
            </a:pPr>
            <a:endParaRPr lang="en-US" sz="2400" b="0" strike="noStrike" spc="-1" dirty="0">
              <a:solidFill>
                <a:schemeClr val="bg1"/>
              </a:solidFill>
              <a:latin typeface="Arial"/>
            </a:endParaRPr>
          </a:p>
        </p:txBody>
      </p:sp>
      <p:sp>
        <p:nvSpPr>
          <p:cNvPr id="537" name="Google Shape;453;p24"/>
          <p:cNvSpPr/>
          <p:nvPr/>
        </p:nvSpPr>
        <p:spPr>
          <a:xfrm>
            <a:off x="1141560" y="618480"/>
            <a:ext cx="4458960" cy="147816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l" rtl="0">
              <a:lnSpc>
                <a:spcPct val="90000"/>
              </a:lnSpc>
              <a:tabLst>
                <a:tab pos="0" algn="l"/>
              </a:tabLst>
            </a:pPr>
            <a:r>
              <a:rPr lang="en-US" sz="3200" b="0" strike="noStrike" spc="-1" dirty="0">
                <a:solidFill>
                  <a:srgbClr val="FFFFFF"/>
                </a:solidFill>
                <a:latin typeface="Twentieth Century"/>
                <a:ea typeface="Twentieth Century"/>
              </a:rPr>
              <a:t>BASIC DEFINITIONS</a:t>
            </a:r>
            <a:endParaRPr lang="en-US" sz="3200" b="0" strike="noStrike" spc="-1" dirty="0">
              <a:latin typeface="Arial"/>
            </a:endParaRPr>
          </a:p>
        </p:txBody>
      </p:sp>
      <p:pic>
        <p:nvPicPr>
          <p:cNvPr id="538" name="Google Shape;454;p24" descr="A picture containing table, small, hand, toy&#10;&#10;Description automatically generated"/>
          <p:cNvPicPr/>
          <p:nvPr/>
        </p:nvPicPr>
        <p:blipFill>
          <a:blip r:embed="rId2"/>
          <a:stretch/>
        </p:blipFill>
        <p:spPr>
          <a:xfrm>
            <a:off x="3723411" y="2813233"/>
            <a:ext cx="4329720" cy="399960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539" name="Google Shape;460;p25"/>
          <p:cNvSpPr/>
          <p:nvPr/>
        </p:nvSpPr>
        <p:spPr>
          <a:xfrm>
            <a:off x="0" y="0"/>
            <a:ext cx="12191760" cy="6857640"/>
          </a:xfrm>
          <a:prstGeom prst="rect">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n-US"/>
          </a:p>
        </p:txBody>
      </p:sp>
      <p:pic>
        <p:nvPicPr>
          <p:cNvPr id="540" name="Google Shape;461;p25"/>
          <p:cNvPicPr/>
          <p:nvPr/>
        </p:nvPicPr>
        <p:blipFill>
          <a:blip r:embed="rId4">
            <a:alphaModFix amt="30000"/>
          </a:blip>
          <a:stretch/>
        </p:blipFill>
        <p:spPr>
          <a:xfrm>
            <a:off x="6120" y="0"/>
            <a:ext cx="12191760" cy="6857640"/>
          </a:xfrm>
          <a:prstGeom prst="rect">
            <a:avLst/>
          </a:prstGeom>
          <a:ln w="0">
            <a:noFill/>
          </a:ln>
        </p:spPr>
      </p:pic>
      <p:sp>
        <p:nvSpPr>
          <p:cNvPr id="541" name="Google Shape;462;p25"/>
          <p:cNvSpPr txBox="1"/>
          <p:nvPr/>
        </p:nvSpPr>
        <p:spPr>
          <a:xfrm>
            <a:off x="1141560" y="618480"/>
            <a:ext cx="4458960" cy="1478160"/>
          </a:xfrm>
          <a:prstGeom prst="rect">
            <a:avLst/>
          </a:prstGeom>
          <a:noFill/>
          <a:ln w="0">
            <a:noFill/>
          </a:ln>
        </p:spPr>
        <p:txBody>
          <a:bodyPr anchor="ctr">
            <a:normAutofit/>
          </a:bodyPr>
          <a:lstStyle/>
          <a:p>
            <a:pPr algn="l" rtl="0">
              <a:lnSpc>
                <a:spcPct val="90000"/>
              </a:lnSpc>
              <a:tabLst>
                <a:tab pos="0" algn="l"/>
              </a:tabLst>
            </a:pPr>
            <a:r>
              <a:rPr lang="en-US" sz="3200" b="0" strike="noStrike" spc="-1" dirty="0">
                <a:solidFill>
                  <a:srgbClr val="FFFFFF"/>
                </a:solidFill>
                <a:latin typeface="Twentieth Century"/>
                <a:ea typeface="Twentieth Century"/>
              </a:rPr>
              <a:t>BASIC DEFINITIONS</a:t>
            </a:r>
            <a:endParaRPr lang="en-US" sz="3200" b="0" strike="noStrike" spc="-1" dirty="0">
              <a:solidFill>
                <a:srgbClr val="000000"/>
              </a:solidFill>
              <a:latin typeface="Arial"/>
            </a:endParaRPr>
          </a:p>
        </p:txBody>
      </p:sp>
      <p:grpSp>
        <p:nvGrpSpPr>
          <p:cNvPr id="542" name="Google Shape;463;p25"/>
          <p:cNvGrpSpPr/>
          <p:nvPr/>
        </p:nvGrpSpPr>
        <p:grpSpPr>
          <a:xfrm>
            <a:off x="0" y="0"/>
            <a:ext cx="1220760" cy="6857640"/>
            <a:chOff x="0" y="0"/>
            <a:chExt cx="1220760" cy="6857640"/>
          </a:xfrm>
        </p:grpSpPr>
        <p:sp>
          <p:nvSpPr>
            <p:cNvPr id="543" name="Google Shape;464;p25"/>
            <p:cNvSpPr/>
            <p:nvPr/>
          </p:nvSpPr>
          <p:spPr>
            <a:xfrm>
              <a:off x="128520" y="468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44" name="Google Shape;465;p25"/>
            <p:cNvSpPr/>
            <p:nvPr/>
          </p:nvSpPr>
          <p:spPr>
            <a:xfrm>
              <a:off x="4752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45" name="Google Shape;466;p25"/>
            <p:cNvSpPr/>
            <p:nvPr/>
          </p:nvSpPr>
          <p:spPr>
            <a:xfrm>
              <a:off x="4284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46" name="Google Shape;467;p25"/>
            <p:cNvSpPr/>
            <p:nvPr/>
          </p:nvSpPr>
          <p:spPr>
            <a:xfrm>
              <a:off x="214200" y="4680"/>
              <a:ext cx="369360" cy="181080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47" name="Google Shape;468;p25"/>
            <p:cNvSpPr/>
            <p:nvPr/>
          </p:nvSpPr>
          <p:spPr>
            <a:xfrm>
              <a:off x="517680" y="1801800"/>
              <a:ext cx="190080" cy="18864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48" name="Google Shape;469;p25"/>
            <p:cNvSpPr/>
            <p:nvPr/>
          </p:nvSpPr>
          <p:spPr>
            <a:xfrm>
              <a:off x="299880" y="4680"/>
              <a:ext cx="369360" cy="142992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49" name="Google Shape;470;p25"/>
            <p:cNvSpPr/>
            <p:nvPr/>
          </p:nvSpPr>
          <p:spPr>
            <a:xfrm>
              <a:off x="56052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50" name="Google Shape;471;p25"/>
            <p:cNvSpPr/>
            <p:nvPr/>
          </p:nvSpPr>
          <p:spPr>
            <a:xfrm>
              <a:off x="603360" y="1420920"/>
              <a:ext cx="190080" cy="19008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51" name="Google Shape;472;p25"/>
            <p:cNvSpPr/>
            <p:nvPr/>
          </p:nvSpPr>
          <p:spPr>
            <a:xfrm>
              <a:off x="60336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52" name="Google Shape;473;p25"/>
            <p:cNvSpPr/>
            <p:nvPr/>
          </p:nvSpPr>
          <p:spPr>
            <a:xfrm>
              <a:off x="655560" y="0"/>
              <a:ext cx="421920" cy="52668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53" name="Google Shape;474;p25"/>
            <p:cNvSpPr/>
            <p:nvPr/>
          </p:nvSpPr>
          <p:spPr>
            <a:xfrm>
              <a:off x="103500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54" name="Google Shape;475;p25"/>
            <p:cNvSpPr/>
            <p:nvPr/>
          </p:nvSpPr>
          <p:spPr>
            <a:xfrm>
              <a:off x="9360" y="9360"/>
              <a:ext cx="360" cy="360"/>
            </a:xfrm>
            <a:custGeom>
              <a:avLst/>
              <a:gdLst/>
              <a:ahLst/>
              <a:cxnLst/>
              <a:rect l="l" t="t" r="r" b="b"/>
              <a:pathLst>
                <a:path w="21600" h="21600">
                  <a:moveTo>
                    <a:pt x="0" y="0"/>
                  </a:moveTo>
                  <a:lnTo>
                    <a:pt x="21600" y="21600"/>
                  </a:lnTo>
                </a:path>
              </a:pathLst>
            </a:custGeom>
            <a:gradFill rotWithShape="0">
              <a:gsLst>
                <a:gs pos="0">
                  <a:srgbClr val="82FFFF"/>
                </a:gs>
                <a:gs pos="100000">
                  <a:srgbClr val="3B95DE"/>
                </a:gs>
              </a:gsLst>
              <a:lin ang="5400000"/>
            </a:gradFill>
            <a:ln w="9525">
              <a:solidFill>
                <a:srgbClr val="FFFFFF"/>
              </a:solidFill>
              <a:miter/>
            </a:ln>
          </p:spPr>
          <p:style>
            <a:lnRef idx="0">
              <a:scrgbClr r="0" g="0" b="0"/>
            </a:lnRef>
            <a:fillRef idx="0">
              <a:scrgbClr r="0" g="0" b="0"/>
            </a:fillRef>
            <a:effectRef idx="0">
              <a:scrgbClr r="0" g="0" b="0"/>
            </a:effectRef>
            <a:fontRef idx="minor"/>
          </p:style>
          <p:txBody>
            <a:bodyPr/>
            <a:lstStyle/>
            <a:p>
              <a:endParaRPr lang="en-US"/>
            </a:p>
          </p:txBody>
        </p:sp>
        <p:sp>
          <p:nvSpPr>
            <p:cNvPr id="555" name="Google Shape;476;p25"/>
            <p:cNvSpPr/>
            <p:nvPr/>
          </p:nvSpPr>
          <p:spPr>
            <a:xfrm>
              <a:off x="23760" y="1801800"/>
              <a:ext cx="123480" cy="12672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56" name="Google Shape;477;p25"/>
            <p:cNvSpPr/>
            <p:nvPr/>
          </p:nvSpPr>
          <p:spPr>
            <a:xfrm>
              <a:off x="4680" y="3549600"/>
              <a:ext cx="147240" cy="48060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57" name="Google Shape;478;p25"/>
            <p:cNvSpPr/>
            <p:nvPr/>
          </p:nvSpPr>
          <p:spPr>
            <a:xfrm>
              <a:off x="14292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58" name="Google Shape;479;p25"/>
            <p:cNvSpPr/>
            <p:nvPr/>
          </p:nvSpPr>
          <p:spPr>
            <a:xfrm>
              <a:off x="219240" y="1849320"/>
              <a:ext cx="114120" cy="10764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59" name="Google Shape;480;p25"/>
            <p:cNvSpPr/>
            <p:nvPr/>
          </p:nvSpPr>
          <p:spPr>
            <a:xfrm>
              <a:off x="147600" y="4662360"/>
              <a:ext cx="23400" cy="2180880"/>
            </a:xfrm>
            <a:prstGeom prst="rect">
              <a:avLst/>
            </a:pr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60" name="Google Shape;481;p25"/>
            <p:cNvSpPr/>
            <p:nvPr/>
          </p:nvSpPr>
          <p:spPr>
            <a:xfrm>
              <a:off x="237960" y="5041800"/>
              <a:ext cx="369360" cy="180144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61" name="Google Shape;482;p25"/>
            <p:cNvSpPr/>
            <p:nvPr/>
          </p:nvSpPr>
          <p:spPr>
            <a:xfrm>
              <a:off x="6660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62" name="Google Shape;483;p25"/>
            <p:cNvSpPr/>
            <p:nvPr/>
          </p:nvSpPr>
          <p:spPr>
            <a:xfrm>
              <a:off x="0" y="5627520"/>
              <a:ext cx="85320" cy="121572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63" name="Google Shape;484;p25"/>
            <p:cNvSpPr/>
            <p:nvPr/>
          </p:nvSpPr>
          <p:spPr>
            <a:xfrm>
              <a:off x="54144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64" name="Google Shape;485;p25"/>
            <p:cNvSpPr/>
            <p:nvPr/>
          </p:nvSpPr>
          <p:spPr>
            <a:xfrm>
              <a:off x="324000" y="5423040"/>
              <a:ext cx="374400" cy="142524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65" name="Google Shape;486;p25"/>
            <p:cNvSpPr/>
            <p:nvPr/>
          </p:nvSpPr>
          <p:spPr>
            <a:xfrm>
              <a:off x="58428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66" name="Google Shape;487;p25"/>
            <p:cNvSpPr/>
            <p:nvPr/>
          </p:nvSpPr>
          <p:spPr>
            <a:xfrm>
              <a:off x="62712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67" name="Google Shape;488;p25"/>
            <p:cNvSpPr/>
            <p:nvPr/>
          </p:nvSpPr>
          <p:spPr>
            <a:xfrm>
              <a:off x="62712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68" name="Google Shape;489;p25"/>
            <p:cNvSpPr/>
            <p:nvPr/>
          </p:nvSpPr>
          <p:spPr>
            <a:xfrm>
              <a:off x="684360" y="6330960"/>
              <a:ext cx="417240" cy="5173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sp>
          <p:nvSpPr>
            <p:cNvPr id="569" name="Google Shape;490;p25"/>
            <p:cNvSpPr/>
            <p:nvPr/>
          </p:nvSpPr>
          <p:spPr>
            <a:xfrm>
              <a:off x="106380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B95DE"/>
                </a:gs>
              </a:gsLst>
              <a:lin ang="5400000"/>
            </a:gradFill>
            <a:ln w="0">
              <a:noFill/>
            </a:ln>
          </p:spPr>
          <p:style>
            <a:lnRef idx="0">
              <a:scrgbClr r="0" g="0" b="0"/>
            </a:lnRef>
            <a:fillRef idx="0">
              <a:scrgbClr r="0" g="0" b="0"/>
            </a:fillRef>
            <a:effectRef idx="0">
              <a:scrgbClr r="0" g="0" b="0"/>
            </a:effectRef>
            <a:fontRef idx="minor"/>
          </p:style>
          <p:txBody>
            <a:bodyPr/>
            <a:lstStyle/>
            <a:p>
              <a:endParaRPr lang="en-US"/>
            </a:p>
          </p:txBody>
        </p:sp>
      </p:grpSp>
      <p:sp>
        <p:nvSpPr>
          <p:cNvPr id="570" name="Google Shape;491;p25"/>
          <p:cNvSpPr txBox="1"/>
          <p:nvPr/>
        </p:nvSpPr>
        <p:spPr>
          <a:xfrm>
            <a:off x="1141560" y="2249640"/>
            <a:ext cx="9905760" cy="3541320"/>
          </a:xfrm>
          <a:prstGeom prst="rect">
            <a:avLst/>
          </a:prstGeom>
          <a:noFill/>
          <a:ln w="0">
            <a:noFill/>
          </a:ln>
        </p:spPr>
        <p:txBody>
          <a:bodyPr>
            <a:normAutofit/>
          </a:bodyPr>
          <a:lstStyle/>
          <a:p>
            <a:pPr marL="228600" indent="-228240" algn="l" rtl="0">
              <a:lnSpc>
                <a:spcPct val="120000"/>
              </a:lnSpc>
              <a:buClr>
                <a:srgbClr val="FFFFFF"/>
              </a:buClr>
              <a:buFont typeface="Arial"/>
              <a:buChar char="•"/>
            </a:pPr>
            <a:r>
              <a:rPr lang="en-US" sz="2400" b="0" strike="noStrike" spc="-1" dirty="0">
                <a:solidFill>
                  <a:srgbClr val="FFFFFF"/>
                </a:solidFill>
                <a:latin typeface="Twentieth Century"/>
                <a:ea typeface="Twentieth Century"/>
              </a:rPr>
              <a:t>Linear Regression is an important statistical tool that models the relationship between some explanatory values (features) and an outcome value using a linear function</a:t>
            </a:r>
            <a:r>
              <a:rPr lang="en-US" sz="2400" spc="-1" dirty="0">
                <a:solidFill>
                  <a:srgbClr val="FFFFFF"/>
                </a:solidFill>
                <a:latin typeface="Twentieth Century"/>
                <a:ea typeface="Twentieth Century"/>
              </a:rPr>
              <a:t>.</a:t>
            </a:r>
          </a:p>
          <a:p>
            <a:pPr marL="228600" indent="-228240" algn="l" rtl="0">
              <a:lnSpc>
                <a:spcPct val="120000"/>
              </a:lnSpc>
              <a:buClr>
                <a:srgbClr val="FFFFFF"/>
              </a:buClr>
              <a:buFont typeface="Arial"/>
              <a:buChar char="•"/>
            </a:pPr>
            <a:r>
              <a:rPr lang="en-US" sz="2400" i="1" dirty="0">
                <a:solidFill>
                  <a:schemeClr val="bg1"/>
                </a:solidFill>
                <a:latin typeface="Twentieth Century"/>
              </a:rPr>
              <a:t>Ridge regression </a:t>
            </a:r>
            <a:r>
              <a:rPr lang="en-US" sz="2400" dirty="0">
                <a:solidFill>
                  <a:schemeClr val="bg1"/>
                </a:solidFill>
                <a:latin typeface="Twentieth Century"/>
              </a:rPr>
              <a:t>is one of the most widely-used forms of regression. It lessens the over-fitting of ordinary least squares regression without adding computational cost. </a:t>
            </a:r>
          </a:p>
          <a:p>
            <a:pPr marL="228600" indent="-228240" algn="l" rtl="0">
              <a:lnSpc>
                <a:spcPct val="120000"/>
              </a:lnSpc>
              <a:buClr>
                <a:srgbClr val="FFFFFF"/>
              </a:buClr>
              <a:buFont typeface="Arial"/>
              <a:buChar char="•"/>
            </a:pPr>
            <a:endParaRPr lang="ar-SA" sz="2400" spc="-1" dirty="0">
              <a:solidFill>
                <a:srgbClr val="FFFFFF"/>
              </a:solidFill>
              <a:latin typeface="Twentieth Century"/>
              <a:ea typeface="Twentieth Century"/>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animEffect transition="in" filter="fade">
                                      <p:cBhvr additive="repl">
                                        <p:cTn id="7" dur="500"/>
                                        <p:tgtEl>
                                          <p:spTgt spid="5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57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fill="hold" nodeType="clickEffect">
                                  <p:stCondLst>
                                    <p:cond delay="0"/>
                                  </p:stCondLst>
                                  <p:childTnLst>
                                    <p:set>
                                      <p:cBhvr>
                                        <p:cTn id="15" dur="1" fill="hold">
                                          <p:stCondLst>
                                            <p:cond delay="0"/>
                                          </p:stCondLst>
                                        </p:cTn>
                                        <p:tgtEl>
                                          <p:spTgt spid="57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Google Shape;497;p26"/>
          <p:cNvSpPr txBox="1"/>
          <p:nvPr/>
        </p:nvSpPr>
        <p:spPr>
          <a:xfrm>
            <a:off x="1165680" y="612360"/>
            <a:ext cx="9905760" cy="1478520"/>
          </a:xfrm>
          <a:prstGeom prst="rect">
            <a:avLst/>
          </a:prstGeom>
          <a:noFill/>
          <a:ln w="0">
            <a:noFill/>
          </a:ln>
        </p:spPr>
        <p:txBody>
          <a:bodyPr anchor="ctr">
            <a:normAutofit/>
          </a:bodyPr>
          <a:lstStyle/>
          <a:p>
            <a:pPr algn="l" rtl="0">
              <a:lnSpc>
                <a:spcPct val="90000"/>
              </a:lnSpc>
              <a:tabLst>
                <a:tab pos="0" algn="l"/>
              </a:tabLst>
            </a:pPr>
            <a:r>
              <a:rPr lang="en-US" sz="3600" b="0" strike="noStrike" spc="-1" dirty="0">
                <a:solidFill>
                  <a:srgbClr val="FFFFFF"/>
                </a:solidFill>
                <a:latin typeface="Twentieth Century"/>
                <a:ea typeface="Twentieth Century"/>
              </a:rPr>
              <a:t>Linear Regression</a:t>
            </a:r>
            <a:endParaRPr lang="en-US" sz="3600" b="0" strike="noStrike" spc="-1" dirty="0">
              <a:solidFill>
                <a:srgbClr val="000000"/>
              </a:solidFill>
              <a:latin typeface="Arial"/>
            </a:endParaRPr>
          </a:p>
        </p:txBody>
      </p:sp>
      <p:sp>
        <p:nvSpPr>
          <p:cNvPr id="572" name="Google Shape;498;p26"/>
          <p:cNvSpPr txBox="1"/>
          <p:nvPr/>
        </p:nvSpPr>
        <p:spPr>
          <a:xfrm>
            <a:off x="1120560" y="1672560"/>
            <a:ext cx="9905760" cy="4066882"/>
          </a:xfrm>
          <a:prstGeom prst="rect">
            <a:avLst/>
          </a:prstGeom>
          <a:noFill/>
          <a:ln w="0">
            <a:noFill/>
          </a:ln>
        </p:spPr>
        <p:txBody>
          <a:bodyPr>
            <a:noAutofit/>
          </a:bodyPr>
          <a:lstStyle/>
          <a:p>
            <a:pPr algn="l" rtl="0">
              <a:lnSpc>
                <a:spcPct val="120000"/>
              </a:lnSpc>
              <a:spcBef>
                <a:spcPts val="1001"/>
              </a:spcBef>
              <a:tabLst>
                <a:tab pos="0" algn="l"/>
              </a:tabLst>
            </a:pPr>
            <a:r>
              <a:rPr lang="en-US" sz="1600" b="0" strike="noStrike" spc="-1" dirty="0">
                <a:solidFill>
                  <a:srgbClr val="FFFFFF"/>
                </a:solidFill>
                <a:latin typeface="Twentieth Century"/>
                <a:ea typeface="Twentieth Century"/>
              </a:rPr>
              <a:t>Linear regression is a </a:t>
            </a:r>
            <a:r>
              <a:rPr lang="en-US" sz="1600" b="1" strike="noStrike" spc="-1" dirty="0">
                <a:solidFill>
                  <a:srgbClr val="FFFFFF"/>
                </a:solidFill>
                <a:latin typeface="Twentieth Century"/>
                <a:ea typeface="Twentieth Century"/>
              </a:rPr>
              <a:t>linear model</a:t>
            </a:r>
            <a:r>
              <a:rPr lang="en-US" sz="1600" b="0" strike="noStrike" spc="-1" dirty="0">
                <a:solidFill>
                  <a:srgbClr val="FFFFFF"/>
                </a:solidFill>
                <a:latin typeface="Twentieth Century"/>
                <a:ea typeface="Twentieth Century"/>
              </a:rPr>
              <a:t>, e.g. a model that assumes a linear relationship between the input variables (x) and the single output variable (y). More specifically, that y can be calculated from a linear combination of the input variables (x).</a:t>
            </a:r>
            <a:endParaRPr lang="en-US" sz="1600" b="0" strike="noStrike" spc="-1" dirty="0">
              <a:solidFill>
                <a:srgbClr val="000000"/>
              </a:solidFill>
              <a:latin typeface="Twentieth Century"/>
            </a:endParaRPr>
          </a:p>
          <a:p>
            <a:pPr algn="l" rtl="0">
              <a:lnSpc>
                <a:spcPct val="120000"/>
              </a:lnSpc>
              <a:spcBef>
                <a:spcPts val="1001"/>
              </a:spcBef>
              <a:tabLst>
                <a:tab pos="0" algn="l"/>
              </a:tabLst>
            </a:pPr>
            <a:r>
              <a:rPr lang="en-US" sz="1600" b="0" strike="noStrike" spc="-1" dirty="0">
                <a:solidFill>
                  <a:srgbClr val="FFFFFF"/>
                </a:solidFill>
                <a:latin typeface="Twentieth Century"/>
                <a:ea typeface="Twentieth Century"/>
              </a:rPr>
              <a:t>The aim of regression analysis is to explain Y in terms of X.</a:t>
            </a:r>
            <a:endParaRPr lang="en-US" sz="1600" b="0" strike="noStrike" spc="-1" dirty="0">
              <a:solidFill>
                <a:srgbClr val="000000"/>
              </a:solidFill>
              <a:latin typeface="Twentieth Century"/>
            </a:endParaRPr>
          </a:p>
          <a:p>
            <a:pPr algn="l" rtl="0">
              <a:lnSpc>
                <a:spcPct val="120000"/>
              </a:lnSpc>
              <a:spcBef>
                <a:spcPts val="1001"/>
              </a:spcBef>
              <a:tabLst>
                <a:tab pos="0" algn="l"/>
              </a:tabLst>
            </a:pPr>
            <a:r>
              <a:rPr lang="en-US" sz="1600" b="0" strike="noStrike" spc="-1" dirty="0">
                <a:solidFill>
                  <a:srgbClr val="FFFFFF"/>
                </a:solidFill>
                <a:latin typeface="Twentieth Century"/>
                <a:ea typeface="Twentieth Century"/>
              </a:rPr>
              <a:t>A linear regression learning algorithm is a procedure that:</a:t>
            </a:r>
            <a:endParaRPr lang="en-US" sz="1600" b="0" strike="noStrike" spc="-1" dirty="0">
              <a:solidFill>
                <a:srgbClr val="000000"/>
              </a:solidFill>
              <a:latin typeface="Twentieth Century"/>
            </a:endParaRPr>
          </a:p>
          <a:p>
            <a:pPr algn="l" rtl="0">
              <a:lnSpc>
                <a:spcPct val="120000"/>
              </a:lnSpc>
              <a:spcBef>
                <a:spcPts val="1001"/>
              </a:spcBef>
              <a:tabLst>
                <a:tab pos="0" algn="l"/>
              </a:tabLst>
            </a:pPr>
            <a:r>
              <a:rPr lang="en-US" sz="1600" b="0" strike="noStrike" spc="-1" dirty="0">
                <a:solidFill>
                  <a:srgbClr val="FFFFFF"/>
                </a:solidFill>
                <a:latin typeface="Twentieth Century"/>
                <a:ea typeface="Twentieth Century"/>
              </a:rPr>
              <a:t> </a:t>
            </a:r>
            <a:r>
              <a:rPr lang="en-US" sz="1600" b="0" u="sng" strike="noStrike" spc="-1" dirty="0">
                <a:solidFill>
                  <a:srgbClr val="FFFFFF"/>
                </a:solidFill>
                <a:uFillTx/>
                <a:latin typeface="Twentieth Century"/>
                <a:ea typeface="Twentieth Century"/>
              </a:rPr>
              <a:t>on input</a:t>
            </a:r>
            <a:r>
              <a:rPr lang="en-US" sz="1600" b="0" strike="noStrike" spc="-1" dirty="0">
                <a:solidFill>
                  <a:srgbClr val="FFFFFF"/>
                </a:solidFill>
                <a:latin typeface="Twentieth Century"/>
                <a:ea typeface="Twentieth Century"/>
              </a:rPr>
              <a:t>: n points {(x1,y1),.....,(</a:t>
            </a:r>
            <a:r>
              <a:rPr lang="en-US" sz="1600" b="0" strike="noStrike" spc="-1" dirty="0" err="1">
                <a:solidFill>
                  <a:srgbClr val="FFFFFF"/>
                </a:solidFill>
                <a:latin typeface="Twentieth Century"/>
                <a:ea typeface="Twentieth Century"/>
              </a:rPr>
              <a:t>xn,yn</a:t>
            </a:r>
            <a:r>
              <a:rPr lang="en-US" sz="1600" b="0" strike="noStrike" spc="-1" dirty="0">
                <a:solidFill>
                  <a:srgbClr val="FFFFFF"/>
                </a:solidFill>
                <a:latin typeface="Twentieth Century"/>
                <a:ea typeface="Twentieth Century"/>
              </a:rPr>
              <a:t>)} where x ∈ </a:t>
            </a:r>
            <a:r>
              <a:rPr lang="en-US" sz="1600" b="0" strike="noStrike" spc="-1" dirty="0" err="1">
                <a:solidFill>
                  <a:srgbClr val="FFFFFF"/>
                </a:solidFill>
                <a:latin typeface="Twentieth Century"/>
                <a:ea typeface="Twentieth Century"/>
              </a:rPr>
              <a:t>R^d</a:t>
            </a:r>
            <a:r>
              <a:rPr lang="en-US" sz="1600" b="0" strike="noStrike" spc="-1" dirty="0">
                <a:solidFill>
                  <a:srgbClr val="FFFFFF"/>
                </a:solidFill>
                <a:latin typeface="Twentieth Century"/>
                <a:ea typeface="Twentieth Century"/>
              </a:rPr>
              <a:t> and y ∈ R.</a:t>
            </a:r>
            <a:endParaRPr lang="en-US" sz="1600" b="0" strike="noStrike" spc="-1" dirty="0">
              <a:solidFill>
                <a:srgbClr val="000000"/>
              </a:solidFill>
              <a:latin typeface="Twentieth Century"/>
            </a:endParaRPr>
          </a:p>
          <a:p>
            <a:pPr algn="l" rtl="0">
              <a:lnSpc>
                <a:spcPct val="120000"/>
              </a:lnSpc>
              <a:spcBef>
                <a:spcPts val="1001"/>
              </a:spcBef>
              <a:tabLst>
                <a:tab pos="0" algn="l"/>
              </a:tabLst>
            </a:pPr>
            <a:r>
              <a:rPr lang="en-US" sz="1600" b="0" u="sng" strike="noStrike" spc="-1" dirty="0">
                <a:solidFill>
                  <a:srgbClr val="FFFFFF"/>
                </a:solidFill>
                <a:uFillTx/>
                <a:latin typeface="Twentieth Century"/>
                <a:ea typeface="Twentieth Century"/>
              </a:rPr>
              <a:t>outputs: </a:t>
            </a:r>
            <a:r>
              <a:rPr lang="en-US" sz="1600" b="0" strike="noStrike" spc="-1" dirty="0">
                <a:solidFill>
                  <a:srgbClr val="FFFFFF"/>
                </a:solidFill>
                <a:latin typeface="Twentieth Century"/>
                <a:ea typeface="Twentieth Century"/>
              </a:rPr>
              <a:t>w ∈ </a:t>
            </a:r>
            <a:r>
              <a:rPr lang="en-US" sz="1600" b="0" strike="noStrike" spc="-1" dirty="0" err="1">
                <a:solidFill>
                  <a:srgbClr val="FFFFFF"/>
                </a:solidFill>
                <a:latin typeface="Twentieth Century"/>
                <a:ea typeface="Twentieth Century"/>
              </a:rPr>
              <a:t>R^d</a:t>
            </a:r>
            <a:r>
              <a:rPr lang="en-US" sz="1600" b="0" strike="noStrike" spc="-1" dirty="0">
                <a:solidFill>
                  <a:srgbClr val="FFFFFF"/>
                </a:solidFill>
                <a:latin typeface="Twentieth Century"/>
                <a:ea typeface="Twentieth Century"/>
              </a:rPr>
              <a:t> vector</a:t>
            </a:r>
            <a:endParaRPr lang="en-US" sz="1600" b="0" strike="noStrike" spc="-1" dirty="0">
              <a:solidFill>
                <a:srgbClr val="000000"/>
              </a:solidFill>
              <a:latin typeface="Twentieth Century"/>
            </a:endParaRPr>
          </a:p>
          <a:p>
            <a:pPr algn="l" rtl="0">
              <a:lnSpc>
                <a:spcPct val="120000"/>
              </a:lnSpc>
              <a:spcBef>
                <a:spcPts val="1001"/>
              </a:spcBef>
              <a:tabLst>
                <a:tab pos="0" algn="l"/>
              </a:tabLst>
            </a:pPr>
            <a:r>
              <a:rPr lang="en-US" sz="1600" b="0" u="sng" strike="noStrike" spc="-1" dirty="0">
                <a:solidFill>
                  <a:srgbClr val="FFFFFF"/>
                </a:solidFill>
                <a:uFillTx/>
                <a:latin typeface="Twentieth Century"/>
                <a:ea typeface="Twentieth Century"/>
              </a:rPr>
              <a:t>Scoring: </a:t>
            </a:r>
            <a:r>
              <a:rPr lang="en-US" sz="1600" b="0" strike="noStrike" spc="-1" dirty="0">
                <a:solidFill>
                  <a:srgbClr val="FFFFFF"/>
                </a:solidFill>
                <a:latin typeface="Twentieth Century"/>
                <a:ea typeface="Twentieth Century"/>
              </a:rPr>
              <a:t>y ≈ </a:t>
            </a:r>
            <a:r>
              <a:rPr lang="en-US" sz="1600" b="0" strike="noStrike" spc="-1" dirty="0" err="1">
                <a:solidFill>
                  <a:srgbClr val="FFFFFF"/>
                </a:solidFill>
                <a:latin typeface="Twentieth Century"/>
                <a:ea typeface="Twentieth Century"/>
              </a:rPr>
              <a:t>fw</a:t>
            </a:r>
            <a:r>
              <a:rPr lang="en-US" sz="1600" b="0" strike="noStrike" spc="-1" dirty="0">
                <a:solidFill>
                  <a:srgbClr val="FFFFFF"/>
                </a:solidFill>
                <a:latin typeface="Twentieth Century"/>
                <a:ea typeface="Twentieth Century"/>
              </a:rPr>
              <a:t>(x) </a:t>
            </a:r>
            <a:endParaRPr lang="en-US" sz="1600" b="0" strike="noStrike" spc="-1" dirty="0">
              <a:solidFill>
                <a:srgbClr val="000000"/>
              </a:solidFill>
              <a:latin typeface="Twentieth Century"/>
            </a:endParaRPr>
          </a:p>
          <a:p>
            <a:pPr algn="l" rtl="0">
              <a:lnSpc>
                <a:spcPct val="120000"/>
              </a:lnSpc>
              <a:spcBef>
                <a:spcPts val="1001"/>
              </a:spcBef>
              <a:tabLst>
                <a:tab pos="0" algn="l"/>
              </a:tabLst>
            </a:pPr>
            <a:r>
              <a:rPr lang="en-US" sz="1600" b="0" strike="noStrike" spc="-1" dirty="0">
                <a:solidFill>
                  <a:srgbClr val="FFFFFF"/>
                </a:solidFill>
                <a:latin typeface="Twentieth Century"/>
                <a:ea typeface="Twentieth Century"/>
              </a:rPr>
              <a:t>                   we have that w* is computed solving the linear system:</a:t>
            </a:r>
            <a:endParaRPr lang="en-US" sz="1600" b="0" strike="noStrike" spc="-1" dirty="0">
              <a:solidFill>
                <a:srgbClr val="000000"/>
              </a:solidFill>
              <a:latin typeface="Twentieth Century"/>
            </a:endParaRPr>
          </a:p>
          <a:p>
            <a:pPr algn="l" rtl="0">
              <a:lnSpc>
                <a:spcPct val="120000"/>
              </a:lnSpc>
              <a:spcBef>
                <a:spcPts val="1001"/>
              </a:spcBef>
              <a:tabLst>
                <a:tab pos="0" algn="l"/>
              </a:tabLst>
            </a:pPr>
            <a:r>
              <a:rPr lang="en-US" sz="1600" b="0" strike="noStrike" spc="-1" dirty="0">
                <a:solidFill>
                  <a:srgbClr val="FFFFFF"/>
                </a:solidFill>
                <a:latin typeface="Twentieth Century"/>
                <a:ea typeface="Twentieth Century"/>
              </a:rPr>
              <a:t>                                            Aw=b</a:t>
            </a:r>
            <a:endParaRPr lang="en-US" sz="1600" b="0" strike="noStrike" spc="-1" dirty="0">
              <a:solidFill>
                <a:srgbClr val="000000"/>
              </a:solidFill>
              <a:latin typeface="Twentieth Century"/>
            </a:endParaRPr>
          </a:p>
          <a:p>
            <a:pPr algn="l" rtl="0">
              <a:lnSpc>
                <a:spcPct val="120000"/>
              </a:lnSpc>
              <a:spcBef>
                <a:spcPts val="1001"/>
              </a:spcBef>
              <a:tabLst>
                <a:tab pos="0" algn="l"/>
              </a:tabLst>
            </a:pPr>
            <a:endParaRPr lang="en-US" sz="1200" b="0" strike="noStrike" spc="-1" dirty="0">
              <a:solidFill>
                <a:srgbClr val="000000"/>
              </a:solidFill>
              <a:latin typeface="Twentieth Century"/>
            </a:endParaRPr>
          </a:p>
        </p:txBody>
      </p:sp>
      <p:sp>
        <p:nvSpPr>
          <p:cNvPr id="573" name="Google Shape;499;p26"/>
          <p:cNvSpPr/>
          <p:nvPr/>
        </p:nvSpPr>
        <p:spPr>
          <a:xfrm>
            <a:off x="7130880" y="4430880"/>
            <a:ext cx="4185720" cy="3999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574" name="Google Shape;500;p26"/>
          <p:cNvSpPr/>
          <p:nvPr/>
        </p:nvSpPr>
        <p:spPr>
          <a:xfrm>
            <a:off x="7686000" y="4393080"/>
            <a:ext cx="3630960" cy="3999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pic>
        <p:nvPicPr>
          <p:cNvPr id="7" name="Google Shape;501;p26">
            <a:extLst>
              <a:ext uri="{FF2B5EF4-FFF2-40B4-BE49-F238E27FC236}">
                <a16:creationId xmlns:a16="http://schemas.microsoft.com/office/drawing/2014/main" id="{8794D47A-7C67-4B1D-B492-40F0FE42757A}"/>
              </a:ext>
            </a:extLst>
          </p:cNvPr>
          <p:cNvPicPr/>
          <p:nvPr/>
        </p:nvPicPr>
        <p:blipFill>
          <a:blip r:embed="rId3"/>
          <a:stretch/>
        </p:blipFill>
        <p:spPr>
          <a:xfrm>
            <a:off x="7215480" y="3706560"/>
            <a:ext cx="3831480" cy="30146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7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57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57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57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2022398B-C72D-4161-A467-B73D8337A281}"/>
              </a:ext>
            </a:extLst>
          </p:cNvPr>
          <p:cNvSpPr>
            <a:spLocks noGrp="1"/>
          </p:cNvSpPr>
          <p:nvPr>
            <p:ph type="subTitle"/>
          </p:nvPr>
        </p:nvSpPr>
        <p:spPr/>
        <p:txBody>
          <a:bodyPr/>
          <a:lstStyle/>
          <a:p>
            <a:pPr algn="l" rtl="0"/>
            <a:r>
              <a:rPr lang="en-US" sz="2400" spc="-1" dirty="0">
                <a:solidFill>
                  <a:srgbClr val="FFFFFF"/>
                </a:solidFill>
                <a:latin typeface="Twentieth Century"/>
                <a:ea typeface="Twentieth Century"/>
              </a:rPr>
              <a:t>in some applications these values represent a sensitive data (such as medical data) that we don’t want to share it, in this presentation we will describe how to  train a ridge linear regression model using only LHE (Linearly homomorphic encryption) as described in the paper.</a:t>
            </a:r>
            <a:endParaRPr lang="en-US" sz="2400" spc="-1" dirty="0">
              <a:solidFill>
                <a:srgbClr val="000000"/>
              </a:solidFill>
              <a:latin typeface="Twentieth Century"/>
            </a:endParaRPr>
          </a:p>
          <a:p>
            <a:pPr marL="0" indent="0" algn="l" rtl="0">
              <a:buNone/>
            </a:pPr>
            <a:endParaRPr lang="en-US" sz="2400" dirty="0">
              <a:latin typeface="Twentieth Century"/>
            </a:endParaRPr>
          </a:p>
        </p:txBody>
      </p:sp>
    </p:spTree>
    <p:extLst>
      <p:ext uri="{BB962C8B-B14F-4D97-AF65-F5344CB8AC3E}">
        <p14:creationId xmlns:p14="http://schemas.microsoft.com/office/powerpoint/2010/main" val="295547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Google Shape;507;p27"/>
          <p:cNvSpPr txBox="1"/>
          <p:nvPr/>
        </p:nvSpPr>
        <p:spPr>
          <a:xfrm>
            <a:off x="1141560" y="618480"/>
            <a:ext cx="9905760" cy="1478520"/>
          </a:xfrm>
          <a:prstGeom prst="rect">
            <a:avLst/>
          </a:prstGeom>
          <a:noFill/>
          <a:ln w="0">
            <a:noFill/>
          </a:ln>
        </p:spPr>
        <p:txBody>
          <a:bodyPr anchor="ctr">
            <a:normAutofit/>
          </a:bodyPr>
          <a:lstStyle/>
          <a:p>
            <a:pPr marL="228600" algn="l" rtl="0">
              <a:lnSpc>
                <a:spcPct val="120000"/>
              </a:lnSpc>
              <a:spcBef>
                <a:spcPts val="1001"/>
              </a:spcBef>
              <a:tabLst>
                <a:tab pos="0" algn="l"/>
              </a:tabLst>
            </a:pPr>
            <a:r>
              <a:rPr lang="en-US" sz="3300" b="0" strike="noStrike" spc="-1" dirty="0">
                <a:solidFill>
                  <a:srgbClr val="FFFFFF"/>
                </a:solidFill>
                <a:latin typeface="Twentieth Century"/>
                <a:ea typeface="Twentieth Century"/>
              </a:rPr>
              <a:t>Cryptographic tools</a:t>
            </a:r>
            <a:endParaRPr lang="en-US" sz="3300" b="0" strike="noStrike" spc="-1" dirty="0">
              <a:solidFill>
                <a:srgbClr val="000000"/>
              </a:solidFill>
              <a:latin typeface="Arial"/>
            </a:endParaRPr>
          </a:p>
        </p:txBody>
      </p:sp>
      <p:sp>
        <p:nvSpPr>
          <p:cNvPr id="577" name="Google Shape;508;p27"/>
          <p:cNvSpPr txBox="1"/>
          <p:nvPr/>
        </p:nvSpPr>
        <p:spPr>
          <a:xfrm>
            <a:off x="1141560" y="2249640"/>
            <a:ext cx="9905760" cy="3541320"/>
          </a:xfrm>
          <a:prstGeom prst="rect">
            <a:avLst/>
          </a:prstGeom>
          <a:noFill/>
          <a:ln w="0">
            <a:noFill/>
          </a:ln>
        </p:spPr>
        <p:txBody>
          <a:bodyPr>
            <a:normAutofit lnSpcReduction="10000"/>
          </a:bodyPr>
          <a:lstStyle/>
          <a:p>
            <a:pPr algn="l" rtl="0">
              <a:lnSpc>
                <a:spcPct val="120000"/>
              </a:lnSpc>
              <a:spcBef>
                <a:spcPts val="1001"/>
              </a:spcBef>
              <a:tabLst>
                <a:tab pos="0" algn="l"/>
              </a:tabLst>
            </a:pPr>
            <a:r>
              <a:rPr lang="en-US" sz="2400" b="0" strike="noStrike" spc="-1" dirty="0">
                <a:solidFill>
                  <a:srgbClr val="FFFFFF"/>
                </a:solidFill>
                <a:latin typeface="Twentieth Century"/>
                <a:ea typeface="Twentieth Century"/>
              </a:rPr>
              <a:t>To design our privacy-preserving system, we utilize homomorphic encryption. </a:t>
            </a:r>
            <a:endParaRPr lang="en-US" sz="2400" b="0" strike="noStrike" spc="-1" dirty="0">
              <a:solidFill>
                <a:srgbClr val="000000"/>
              </a:solidFill>
              <a:latin typeface="Arial"/>
            </a:endParaRPr>
          </a:p>
          <a:p>
            <a:pPr algn="l" rtl="0">
              <a:lnSpc>
                <a:spcPct val="120000"/>
              </a:lnSpc>
              <a:spcBef>
                <a:spcPts val="1001"/>
              </a:spcBef>
              <a:tabLst>
                <a:tab pos="0" algn="l"/>
              </a:tabLst>
            </a:pPr>
            <a:r>
              <a:rPr lang="en-US" sz="2400" b="0" strike="noStrike" spc="-1" dirty="0">
                <a:solidFill>
                  <a:srgbClr val="FFFFFF"/>
                </a:solidFill>
                <a:latin typeface="Twentieth Century"/>
                <a:ea typeface="Twentieth Century"/>
              </a:rPr>
              <a:t>Let (M, +) be a finite group, the linearly homomorphic scheme (LHE) for M is defined by three algorithms:</a:t>
            </a:r>
            <a:endParaRPr lang="en-US" sz="2400" b="0" strike="noStrike" spc="-1" dirty="0">
              <a:solidFill>
                <a:srgbClr val="000000"/>
              </a:solidFill>
              <a:latin typeface="Arial"/>
            </a:endParaRPr>
          </a:p>
          <a:p>
            <a:pPr algn="l" rtl="0">
              <a:lnSpc>
                <a:spcPct val="120000"/>
              </a:lnSpc>
              <a:spcBef>
                <a:spcPts val="1001"/>
              </a:spcBef>
              <a:tabLst>
                <a:tab pos="0" algn="l"/>
              </a:tabLst>
            </a:pPr>
            <a:r>
              <a:rPr lang="en-US" sz="2400" b="0" strike="noStrike" spc="-1" dirty="0">
                <a:solidFill>
                  <a:srgbClr val="FFFFFF"/>
                </a:solidFill>
                <a:latin typeface="Twentieth Century"/>
                <a:ea typeface="Twentieth Century"/>
              </a:rPr>
              <a:t>1) The key-generation algorithm Gen: (</a:t>
            </a:r>
            <a:r>
              <a:rPr lang="en-US" sz="2400" b="0" strike="noStrike" spc="-1" dirty="0" err="1">
                <a:solidFill>
                  <a:srgbClr val="FFFFFF"/>
                </a:solidFill>
                <a:latin typeface="Twentieth Century"/>
                <a:ea typeface="Twentieth Century"/>
              </a:rPr>
              <a:t>sk</a:t>
            </a:r>
            <a:r>
              <a:rPr lang="en-US" sz="2400" b="0" strike="noStrike" spc="-1" dirty="0">
                <a:solidFill>
                  <a:srgbClr val="FFFFFF"/>
                </a:solidFill>
                <a:latin typeface="Twentieth Century"/>
                <a:ea typeface="Twentieth Century"/>
              </a:rPr>
              <a:t>, pk) ← Gen(κ)</a:t>
            </a:r>
            <a:endParaRPr lang="en-US" sz="2400" b="0" strike="noStrike" spc="-1" dirty="0">
              <a:solidFill>
                <a:srgbClr val="000000"/>
              </a:solidFill>
              <a:latin typeface="Arial"/>
            </a:endParaRPr>
          </a:p>
          <a:p>
            <a:pPr algn="l" rtl="0">
              <a:lnSpc>
                <a:spcPct val="120000"/>
              </a:lnSpc>
              <a:spcBef>
                <a:spcPts val="1001"/>
              </a:spcBef>
              <a:tabLst>
                <a:tab pos="0" algn="l"/>
              </a:tabLst>
            </a:pPr>
            <a:r>
              <a:rPr lang="en-US" sz="2400" b="0" strike="noStrike" spc="-1" dirty="0">
                <a:solidFill>
                  <a:srgbClr val="FFFFFF"/>
                </a:solidFill>
                <a:latin typeface="Twentieth Century"/>
                <a:ea typeface="Twentieth Century"/>
              </a:rPr>
              <a:t>2) The encryption algorithm Enc:  c ← </a:t>
            </a:r>
            <a:r>
              <a:rPr lang="en-US" sz="2400" b="0" strike="noStrike" spc="-1" dirty="0" err="1">
                <a:solidFill>
                  <a:srgbClr val="FFFFFF"/>
                </a:solidFill>
                <a:latin typeface="Twentieth Century"/>
                <a:ea typeface="Twentieth Century"/>
              </a:rPr>
              <a:t>Enc</a:t>
            </a:r>
            <a:r>
              <a:rPr lang="en-US" sz="1320" b="0" strike="noStrike" spc="-1" dirty="0" err="1">
                <a:solidFill>
                  <a:srgbClr val="FFFFFF"/>
                </a:solidFill>
                <a:latin typeface="Twentieth Century"/>
                <a:ea typeface="Twentieth Century"/>
              </a:rPr>
              <a:t>pk</a:t>
            </a:r>
            <a:r>
              <a:rPr lang="en-US" sz="2400" b="0" strike="noStrike" spc="-1" dirty="0">
                <a:solidFill>
                  <a:srgbClr val="FFFFFF"/>
                </a:solidFill>
                <a:latin typeface="Twentieth Century"/>
                <a:ea typeface="Twentieth Century"/>
              </a:rPr>
              <a:t> (m)</a:t>
            </a:r>
            <a:endParaRPr lang="en-US" sz="2400" b="0" strike="noStrike" spc="-1" dirty="0">
              <a:solidFill>
                <a:srgbClr val="000000"/>
              </a:solidFill>
              <a:latin typeface="Arial"/>
            </a:endParaRPr>
          </a:p>
          <a:p>
            <a:pPr algn="l" rtl="0">
              <a:lnSpc>
                <a:spcPct val="120000"/>
              </a:lnSpc>
              <a:spcBef>
                <a:spcPts val="1001"/>
              </a:spcBef>
              <a:tabLst>
                <a:tab pos="0" algn="l"/>
              </a:tabLst>
            </a:pPr>
            <a:r>
              <a:rPr lang="en-US" sz="2400" b="0" strike="noStrike" spc="-1" dirty="0">
                <a:solidFill>
                  <a:srgbClr val="FFFFFF"/>
                </a:solidFill>
                <a:latin typeface="Twentieth Century"/>
                <a:ea typeface="Twentieth Century"/>
              </a:rPr>
              <a:t>3) The decryption algorithm Dec is a deterministic function that uses the secret key </a:t>
            </a:r>
            <a:r>
              <a:rPr lang="en-US" sz="2400" b="0" strike="noStrike" spc="-1" dirty="0" err="1">
                <a:solidFill>
                  <a:srgbClr val="FFFFFF"/>
                </a:solidFill>
                <a:latin typeface="Twentieth Century"/>
                <a:ea typeface="Twentieth Century"/>
              </a:rPr>
              <a:t>sk</a:t>
            </a:r>
            <a:r>
              <a:rPr lang="en-US" sz="2400" b="0" strike="noStrike" spc="-1" dirty="0">
                <a:solidFill>
                  <a:srgbClr val="FFFFFF"/>
                </a:solidFill>
                <a:latin typeface="Twentieth Century"/>
                <a:ea typeface="Twentieth Century"/>
              </a:rPr>
              <a:t> to recover the original plaintext from a ciphertext c .</a:t>
            </a:r>
            <a:endParaRPr lang="en-US" sz="2400" b="0" strike="noStrike" spc="-1" dirty="0">
              <a:solidFill>
                <a:srgbClr val="000000"/>
              </a:solidFill>
              <a:latin typeface="Arial"/>
            </a:endParaRPr>
          </a:p>
          <a:p>
            <a:pPr algn="l" rtl="0">
              <a:lnSpc>
                <a:spcPct val="120000"/>
              </a:lnSpc>
              <a:spcBef>
                <a:spcPts val="1001"/>
              </a:spcBef>
              <a:tabLst>
                <a:tab pos="0" algn="l"/>
              </a:tabLst>
            </a:pPr>
            <a:endParaRPr lang="en-US" sz="2400" b="0" strike="noStrike" spc="-1" dirty="0">
              <a:solidFill>
                <a:srgbClr val="000000"/>
              </a:solidFill>
              <a:latin typeface="Arial"/>
            </a:endParaRPr>
          </a:p>
        </p:txBody>
      </p:sp>
      <p:sp>
        <p:nvSpPr>
          <p:cNvPr id="578" name="Google Shape;509;p27"/>
          <p:cNvSpPr/>
          <p:nvPr/>
        </p:nvSpPr>
        <p:spPr>
          <a:xfrm>
            <a:off x="3800520" y="5842080"/>
            <a:ext cx="6650640" cy="3999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pic>
        <p:nvPicPr>
          <p:cNvPr id="579" name="Google Shape;510;p27"/>
          <p:cNvPicPr/>
          <p:nvPr/>
        </p:nvPicPr>
        <p:blipFill>
          <a:blip r:embed="rId3"/>
          <a:stretch/>
        </p:blipFill>
        <p:spPr>
          <a:xfrm>
            <a:off x="1972080" y="5776560"/>
            <a:ext cx="8314920" cy="10814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7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Google Shape;523;p29"/>
          <p:cNvSpPr txBox="1"/>
          <p:nvPr/>
        </p:nvSpPr>
        <p:spPr>
          <a:xfrm>
            <a:off x="1141560" y="618480"/>
            <a:ext cx="9905760" cy="1478520"/>
          </a:xfrm>
          <a:prstGeom prst="rect">
            <a:avLst/>
          </a:prstGeom>
          <a:noFill/>
          <a:ln w="0">
            <a:noFill/>
          </a:ln>
        </p:spPr>
        <p:txBody>
          <a:bodyPr anchor="ctr">
            <a:normAutofit/>
          </a:bodyPr>
          <a:lstStyle/>
          <a:p>
            <a:pPr algn="l" rtl="0">
              <a:lnSpc>
                <a:spcPct val="90000"/>
              </a:lnSpc>
              <a:tabLst>
                <a:tab pos="0" algn="l"/>
              </a:tabLst>
            </a:pPr>
            <a:r>
              <a:rPr lang="en-US" sz="3600" b="0" strike="noStrike" spc="-1" dirty="0">
                <a:solidFill>
                  <a:srgbClr val="FFFFFF"/>
                </a:solidFill>
                <a:latin typeface="Twentieth Century"/>
                <a:ea typeface="Twentieth Century"/>
              </a:rPr>
              <a:t>Threat Model and System Overview</a:t>
            </a:r>
            <a:endParaRPr lang="en-US" sz="3600" b="0" strike="noStrike" spc="-1" dirty="0">
              <a:solidFill>
                <a:srgbClr val="000000"/>
              </a:solidFill>
              <a:latin typeface="Arial"/>
            </a:endParaRPr>
          </a:p>
        </p:txBody>
      </p:sp>
      <p:sp>
        <p:nvSpPr>
          <p:cNvPr id="583" name="Google Shape;524;p29"/>
          <p:cNvSpPr txBox="1"/>
          <p:nvPr/>
        </p:nvSpPr>
        <p:spPr>
          <a:xfrm>
            <a:off x="1159560" y="2249640"/>
            <a:ext cx="9905760" cy="3541320"/>
          </a:xfrm>
          <a:prstGeom prst="rect">
            <a:avLst/>
          </a:prstGeom>
          <a:noFill/>
          <a:ln w="0">
            <a:noFill/>
          </a:ln>
        </p:spPr>
        <p:txBody>
          <a:bodyPr>
            <a:normAutofit fontScale="92000" lnSpcReduction="10000"/>
          </a:bodyPr>
          <a:lstStyle/>
          <a:p>
            <a:pPr algn="l" rtl="0">
              <a:lnSpc>
                <a:spcPct val="120000"/>
              </a:lnSpc>
              <a:tabLst>
                <a:tab pos="0" algn="l"/>
              </a:tabLst>
            </a:pPr>
            <a:r>
              <a:rPr lang="en-US" sz="2400" b="1" u="sng" spc="-1" dirty="0">
                <a:solidFill>
                  <a:srgbClr val="FFFFFF"/>
                </a:solidFill>
                <a:latin typeface="Twentieth Century"/>
                <a:ea typeface="Twentieth Century"/>
              </a:rPr>
              <a:t>The data owners:</a:t>
            </a:r>
            <a:r>
              <a:rPr lang="en-US" sz="2400" spc="-1" dirty="0">
                <a:solidFill>
                  <a:srgbClr val="FFFFFF"/>
                </a:solidFill>
                <a:latin typeface="Twentieth Century"/>
                <a:ea typeface="Twentieth Century"/>
              </a:rPr>
              <a:t> There are m data-owners, each data-owner has a private dataset and is willing to share it only if encrypted.</a:t>
            </a:r>
            <a:endParaRPr lang="en-US" sz="2400" spc="-1" dirty="0"/>
          </a:p>
          <a:p>
            <a:pPr algn="l" rtl="0">
              <a:lnSpc>
                <a:spcPct val="120000"/>
              </a:lnSpc>
              <a:spcBef>
                <a:spcPts val="1001"/>
              </a:spcBef>
              <a:tabLst>
                <a:tab pos="0" algn="l"/>
              </a:tabLst>
            </a:pPr>
            <a:r>
              <a:rPr lang="en-US" sz="2400" b="1" u="sng" spc="-1" dirty="0">
                <a:solidFill>
                  <a:srgbClr val="FFFFFF"/>
                </a:solidFill>
                <a:latin typeface="Twentieth Century"/>
                <a:ea typeface="Twentieth Century"/>
              </a:rPr>
              <a:t>The machine learning engine (MLE):</a:t>
            </a:r>
            <a:r>
              <a:rPr lang="en-US" sz="2400" spc="-1" dirty="0">
                <a:solidFill>
                  <a:srgbClr val="FFFFFF"/>
                </a:solidFill>
                <a:latin typeface="Twentieth Century"/>
                <a:ea typeface="Twentieth Century"/>
              </a:rPr>
              <a:t> This is the party that wants to run a linear regression algorithm on the dataset D obtained by merging the local datasets(access only to the encrypted copies of the datasets).</a:t>
            </a:r>
            <a:endParaRPr lang="en-US" sz="2400" spc="-1" dirty="0"/>
          </a:p>
          <a:p>
            <a:pPr algn="l" rtl="0">
              <a:lnSpc>
                <a:spcPct val="120000"/>
              </a:lnSpc>
              <a:spcBef>
                <a:spcPts val="1001"/>
              </a:spcBef>
              <a:tabLst>
                <a:tab pos="0" algn="l"/>
              </a:tabLst>
            </a:pPr>
            <a:r>
              <a:rPr lang="en-US" sz="2400" b="1" u="sng" spc="-1" dirty="0">
                <a:solidFill>
                  <a:srgbClr val="FFFFFF"/>
                </a:solidFill>
                <a:latin typeface="Twentieth Century"/>
                <a:ea typeface="Twentieth Century"/>
              </a:rPr>
              <a:t>The Crypto Service Provider (CSP):</a:t>
            </a:r>
            <a:r>
              <a:rPr lang="en-US" sz="2400" spc="-1" dirty="0">
                <a:solidFill>
                  <a:srgbClr val="FFFFFF"/>
                </a:solidFill>
                <a:latin typeface="Twentieth Century"/>
                <a:ea typeface="Twentieth Century"/>
              </a:rPr>
              <a:t> takes care of initializing the encryption scheme used in the system and interacts with MLE to help it in achieving its task, it manages the cryptographic keys and is the only entity capable of decrypting.</a:t>
            </a:r>
            <a:endParaRPr lang="en-US" sz="2400" spc="-1" dirty="0"/>
          </a:p>
          <a:p>
            <a:pPr algn="r" rtl="0">
              <a:lnSpc>
                <a:spcPct val="120000"/>
              </a:lnSpc>
              <a:spcBef>
                <a:spcPts val="1001"/>
              </a:spcBef>
              <a:tabLst>
                <a:tab pos="0" algn="l"/>
              </a:tabLst>
            </a:pPr>
            <a:endParaRPr lang="en-US" sz="2400" spc="-1" dirty="0"/>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8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8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Google Shape;530;p30"/>
          <p:cNvSpPr txBox="1"/>
          <p:nvPr/>
        </p:nvSpPr>
        <p:spPr>
          <a:xfrm>
            <a:off x="680400" y="252360"/>
            <a:ext cx="9905760" cy="1478520"/>
          </a:xfrm>
          <a:prstGeom prst="rect">
            <a:avLst/>
          </a:prstGeom>
          <a:noFill/>
          <a:ln w="0">
            <a:noFill/>
          </a:ln>
        </p:spPr>
        <p:txBody>
          <a:bodyPr anchor="ctr">
            <a:normAutofit/>
          </a:bodyPr>
          <a:lstStyle/>
          <a:p>
            <a:pPr marL="228600" algn="l" rtl="0">
              <a:lnSpc>
                <a:spcPct val="120000"/>
              </a:lnSpc>
              <a:spcBef>
                <a:spcPts val="1001"/>
              </a:spcBef>
              <a:tabLst>
                <a:tab pos="0" algn="l"/>
              </a:tabLst>
            </a:pPr>
            <a:r>
              <a:rPr lang="en-US" sz="3100" b="0" strike="noStrike" spc="-1" dirty="0">
                <a:solidFill>
                  <a:srgbClr val="FFFFFF"/>
                </a:solidFill>
                <a:latin typeface="Twentieth Century"/>
                <a:ea typeface="Twentieth Century"/>
              </a:rPr>
              <a:t>2 – Server Model</a:t>
            </a:r>
            <a:endParaRPr lang="en-US" sz="3100" b="0" strike="noStrike" spc="-1" dirty="0">
              <a:solidFill>
                <a:srgbClr val="000000"/>
              </a:solidFill>
              <a:latin typeface="Arial"/>
            </a:endParaRPr>
          </a:p>
        </p:txBody>
      </p:sp>
      <p:sp>
        <p:nvSpPr>
          <p:cNvPr id="585" name="Google Shape;531;p30"/>
          <p:cNvSpPr txBox="1"/>
          <p:nvPr/>
        </p:nvSpPr>
        <p:spPr>
          <a:xfrm>
            <a:off x="1141560" y="2249640"/>
            <a:ext cx="9905760" cy="3541320"/>
          </a:xfrm>
          <a:prstGeom prst="rect">
            <a:avLst/>
          </a:prstGeom>
          <a:noFill/>
          <a:ln w="0">
            <a:noFill/>
          </a:ln>
        </p:spPr>
        <p:txBody>
          <a:bodyPr>
            <a:normAutofit/>
          </a:bodyPr>
          <a:lstStyle/>
          <a:p>
            <a:endParaRPr lang="en-US" sz="1400" b="0" strike="noStrike" spc="-1">
              <a:solidFill>
                <a:srgbClr val="000000"/>
              </a:solidFill>
              <a:latin typeface="Arial"/>
            </a:endParaRPr>
          </a:p>
        </p:txBody>
      </p:sp>
      <p:pic>
        <p:nvPicPr>
          <p:cNvPr id="586" name="Google Shape;532;p30"/>
          <p:cNvPicPr/>
          <p:nvPr/>
        </p:nvPicPr>
        <p:blipFill>
          <a:blip r:embed="rId3"/>
          <a:stretch/>
        </p:blipFill>
        <p:spPr>
          <a:xfrm>
            <a:off x="826920" y="1730880"/>
            <a:ext cx="10329120" cy="50137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2162</TotalTime>
  <Words>905</Words>
  <Application>Microsoft Office PowerPoint</Application>
  <PresentationFormat>מסך רחב</PresentationFormat>
  <Paragraphs>89</Paragraphs>
  <Slides>28</Slides>
  <Notes>15</Notes>
  <HiddenSlides>0</HiddenSlides>
  <MMClips>0</MMClips>
  <ScaleCrop>false</ScaleCrop>
  <HeadingPairs>
    <vt:vector size="6" baseType="variant">
      <vt:variant>
        <vt:lpstr>גופנים בשימוש</vt:lpstr>
      </vt:variant>
      <vt:variant>
        <vt:i4>6</vt:i4>
      </vt:variant>
      <vt:variant>
        <vt:lpstr>ערכת נושא</vt:lpstr>
      </vt:variant>
      <vt:variant>
        <vt:i4>3</vt:i4>
      </vt:variant>
      <vt:variant>
        <vt:lpstr>כותרות שקופיות</vt:lpstr>
      </vt:variant>
      <vt:variant>
        <vt:i4>28</vt:i4>
      </vt:variant>
    </vt:vector>
  </HeadingPairs>
  <TitlesOfParts>
    <vt:vector size="37" baseType="lpstr">
      <vt:lpstr>Arial</vt:lpstr>
      <vt:lpstr>Calibri</vt:lpstr>
      <vt:lpstr>Symbol</vt:lpstr>
      <vt:lpstr>Times New Roman</vt:lpstr>
      <vt:lpstr>Twentieth Century</vt:lpstr>
      <vt:lpstr>Wingdings</vt:lpstr>
      <vt:lpstr>Office Theme</vt:lpstr>
      <vt:lpstr>Office Theme</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Implementation and running time</vt:lpstr>
      <vt:lpstr>מצגת של PowerPoint‏</vt:lpstr>
      <vt:lpstr>Results for our implementation:</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subject/>
  <dc:creator/>
  <dc:description/>
  <cp:lastModifiedBy>איה מחאגנה</cp:lastModifiedBy>
  <cp:revision>28</cp:revision>
  <dcterms:modified xsi:type="dcterms:W3CDTF">2023-08-16T13:59:59Z</dcterms:modified>
  <dc:language>en-US</dc:language>
</cp:coreProperties>
</file>